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7"/>
  </p:notesMasterIdLst>
  <p:sldIdLst>
    <p:sldId id="256" r:id="rId2"/>
    <p:sldId id="257" r:id="rId3"/>
    <p:sldId id="258" r:id="rId4"/>
    <p:sldId id="260" r:id="rId5"/>
    <p:sldId id="293" r:id="rId6"/>
    <p:sldId id="298" r:id="rId7"/>
    <p:sldId id="261" r:id="rId8"/>
    <p:sldId id="262" r:id="rId9"/>
    <p:sldId id="296" r:id="rId10"/>
    <p:sldId id="286" r:id="rId11"/>
    <p:sldId id="292" r:id="rId12"/>
    <p:sldId id="302" r:id="rId13"/>
    <p:sldId id="303" r:id="rId14"/>
    <p:sldId id="304" r:id="rId15"/>
    <p:sldId id="305" r:id="rId16"/>
    <p:sldId id="306" r:id="rId17"/>
    <p:sldId id="300" r:id="rId18"/>
    <p:sldId id="307" r:id="rId19"/>
    <p:sldId id="309" r:id="rId20"/>
    <p:sldId id="308" r:id="rId21"/>
    <p:sldId id="310" r:id="rId22"/>
    <p:sldId id="264" r:id="rId23"/>
    <p:sldId id="263" r:id="rId24"/>
    <p:sldId id="275" r:id="rId25"/>
    <p:sldId id="285" r:id="rId26"/>
  </p:sldIdLst>
  <p:sldSz cx="9144000" cy="5143500" type="screen16x9"/>
  <p:notesSz cx="6858000" cy="9144000"/>
  <p:embeddedFontLst>
    <p:embeddedFont>
      <p:font typeface="Bahiana" panose="020B0604020202020204" charset="0"/>
      <p:regular r:id="rId28"/>
    </p:embeddedFont>
    <p:embeddedFont>
      <p:font typeface="Barlow Semi Condensed" panose="00000506000000000000" pitchFamily="2" charset="0"/>
      <p:regular r:id="rId29"/>
      <p:bold r:id="rId30"/>
      <p:italic r:id="rId31"/>
      <p:boldItalic r:id="rId32"/>
    </p:embeddedFont>
    <p:embeddedFont>
      <p:font typeface="Barlow Semi Condensed SemiBold" panose="00000706000000000000" pitchFamily="2" charset="0"/>
      <p:regular r:id="rId33"/>
      <p:bold r:id="rId34"/>
      <p:italic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Fira Sans Extra Condensed Medium" panose="020B0604020202020204" charset="0"/>
      <p:regular r:id="rId41"/>
      <p:bold r:id="rId42"/>
      <p:italic r:id="rId43"/>
      <p:boldItalic r:id="rId44"/>
    </p:embeddedFont>
    <p:embeddedFont>
      <p:font typeface="Roboto" panose="020B0604020202020204" charset="0"/>
      <p:regular r:id="rId45"/>
      <p:bold r:id="rId46"/>
      <p:italic r:id="rId47"/>
      <p:boldItalic r:id="rId48"/>
    </p:embeddedFont>
    <p:embeddedFont>
      <p:font typeface="Roboto Condensed" panose="020B0604020202020204" charset="0"/>
      <p:regular r:id="rId49"/>
      <p:bold r:id="rId50"/>
      <p:italic r:id="rId51"/>
      <p:boldItalic r:id="rId52"/>
    </p:embeddedFont>
    <p:embeddedFont>
      <p:font typeface="Roboto Condensed Light" panose="020B0604020202020204" charset="0"/>
      <p:regular r:id="rId53"/>
      <p:bold r:id="rId54"/>
      <p:italic r:id="rId55"/>
      <p:boldItalic r:id="rId56"/>
    </p:embeddedFont>
    <p:embeddedFont>
      <p:font typeface="Roboto Slab Regular" panose="020B0604020202020204" charset="0"/>
      <p:regular r:id="rId57"/>
      <p:bold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7E7437-FDDA-4871-9BCC-7BCD993DCF86}">
  <a:tblStyle styleId="{BB7E7437-FDDA-4871-9BCC-7BCD993DCF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font" Target="fonts/font2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54" Type="http://schemas.openxmlformats.org/officeDocument/2006/relationships/font" Target="fonts/font27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font" Target="fonts/font26.fntdata"/><Relationship Id="rId58" Type="http://schemas.openxmlformats.org/officeDocument/2006/relationships/font" Target="fonts/font3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57" Type="http://schemas.openxmlformats.org/officeDocument/2006/relationships/font" Target="fonts/font30.fnt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font" Target="fonts/font25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56" Type="http://schemas.openxmlformats.org/officeDocument/2006/relationships/font" Target="fonts/font29.fntdata"/><Relationship Id="rId8" Type="http://schemas.openxmlformats.org/officeDocument/2006/relationships/slide" Target="slides/slide7.xml"/><Relationship Id="rId51" Type="http://schemas.openxmlformats.org/officeDocument/2006/relationships/font" Target="fonts/font2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6bd56c9061_0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6bd56c9061_0_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R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6b20e2230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6b20e2230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43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4712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6b20e2230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6b20e2230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9408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6ba96a1c4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6ba96a1c4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91846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6ba96a1c4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6ba96a1c4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36334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6ba96a1c4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6ba96a1c4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14556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6ba96a1c4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6ba96a1c4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82899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6b20e2230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6b20e2230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68044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6b20e2230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6b20e2230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09921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6b20e2230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6b20e2230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804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6be81bf08b_0_12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6be81bf08b_0_12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R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6b20e2230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6b20e2230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43380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6b20e2230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6b20e2230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70435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6ba96a1c4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6ba96a1c4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6bd56c9061_0_1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6bd56c9061_0_1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6bd56c9061_0_1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6bd56c9061_0_1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6b20e2230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6b20e2230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R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6bd56c9061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6bd56c9061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6b20e2230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6b20e2230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4842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6bd56c9061_0_1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6bd56c9061_0_1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7501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6b20e2230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6b20e2230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R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6bd56c9061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6bd56c9061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R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6ba96a1c4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6ba96a1c4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414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1728150" y="2671650"/>
            <a:ext cx="5687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28150" y="1894050"/>
            <a:ext cx="5687700" cy="90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64043" y="-78921"/>
            <a:ext cx="2605500" cy="1446850"/>
            <a:chOff x="310975" y="334050"/>
            <a:chExt cx="2605500" cy="1446850"/>
          </a:xfrm>
        </p:grpSpPr>
        <p:sp>
          <p:nvSpPr>
            <p:cNvPr id="12" name="Google Shape;12;p2"/>
            <p:cNvSpPr/>
            <p:nvPr/>
          </p:nvSpPr>
          <p:spPr>
            <a:xfrm>
              <a:off x="310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3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6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158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441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723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006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289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571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854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10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93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6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158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441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723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006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289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571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854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10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93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76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158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441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723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006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289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571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854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10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93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76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158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441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723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006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289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571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854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10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93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76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158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441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723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006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289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571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854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10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93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76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158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441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723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006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289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571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854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2"/>
          <p:cNvSpPr/>
          <p:nvPr/>
        </p:nvSpPr>
        <p:spPr>
          <a:xfrm>
            <a:off x="-67525" y="-66775"/>
            <a:ext cx="9326125" cy="5245250"/>
          </a:xfrm>
          <a:custGeom>
            <a:avLst/>
            <a:gdLst/>
            <a:ahLst/>
            <a:cxnLst/>
            <a:rect l="l" t="t" r="r" b="b"/>
            <a:pathLst>
              <a:path w="373045" h="209810" extrusionOk="0">
                <a:moveTo>
                  <a:pt x="0" y="82749"/>
                </a:moveTo>
                <a:lnTo>
                  <a:pt x="107166" y="209810"/>
                </a:lnTo>
                <a:lnTo>
                  <a:pt x="373045" y="101288"/>
                </a:lnTo>
                <a:lnTo>
                  <a:pt x="328280" y="0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8"/>
          <p:cNvSpPr/>
          <p:nvPr/>
        </p:nvSpPr>
        <p:spPr>
          <a:xfrm flipH="1">
            <a:off x="682650" y="-95500"/>
            <a:ext cx="8461350" cy="5256550"/>
          </a:xfrm>
          <a:custGeom>
            <a:avLst/>
            <a:gdLst/>
            <a:ahLst/>
            <a:cxnLst/>
            <a:rect l="l" t="t" r="r" b="b"/>
            <a:pathLst>
              <a:path w="338454" h="210262" extrusionOk="0">
                <a:moveTo>
                  <a:pt x="266558" y="0"/>
                </a:moveTo>
                <a:lnTo>
                  <a:pt x="338454" y="106940"/>
                </a:lnTo>
                <a:lnTo>
                  <a:pt x="310419" y="210262"/>
                </a:lnTo>
                <a:lnTo>
                  <a:pt x="0" y="196245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3" name="Google Shape;473;p28"/>
          <p:cNvSpPr txBox="1">
            <a:spLocks noGrp="1"/>
          </p:cNvSpPr>
          <p:nvPr>
            <p:ph type="title"/>
          </p:nvPr>
        </p:nvSpPr>
        <p:spPr>
          <a:xfrm>
            <a:off x="2912675" y="822175"/>
            <a:ext cx="5511300" cy="13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9pPr>
          </a:lstStyle>
          <a:p>
            <a:endParaRPr/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1"/>
          </p:nvPr>
        </p:nvSpPr>
        <p:spPr>
          <a:xfrm>
            <a:off x="4101300" y="2647550"/>
            <a:ext cx="4322700" cy="16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75" name="Google Shape;475;p28"/>
          <p:cNvSpPr txBox="1"/>
          <p:nvPr/>
        </p:nvSpPr>
        <p:spPr>
          <a:xfrm>
            <a:off x="4928375" y="3971800"/>
            <a:ext cx="34959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CREDITS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This presentation template was created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2"/>
              </a:rPr>
              <a:t>Slidesgo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Flaticon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Freepik</a:t>
            </a:r>
            <a:endParaRPr b="1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_1_1_1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"/>
          <p:cNvSpPr txBox="1">
            <a:spLocks noGrp="1"/>
          </p:cNvSpPr>
          <p:nvPr>
            <p:ph type="subTitle" idx="1"/>
          </p:nvPr>
        </p:nvSpPr>
        <p:spPr>
          <a:xfrm flipH="1">
            <a:off x="719975" y="2649050"/>
            <a:ext cx="6174300" cy="18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0" name="Google Shape;80;p4"/>
          <p:cNvSpPr txBox="1">
            <a:spLocks noGrp="1"/>
          </p:cNvSpPr>
          <p:nvPr>
            <p:ph type="title"/>
          </p:nvPr>
        </p:nvSpPr>
        <p:spPr>
          <a:xfrm>
            <a:off x="5347100" y="540000"/>
            <a:ext cx="3077100" cy="16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 b="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grpSp>
        <p:nvGrpSpPr>
          <p:cNvPr id="81" name="Google Shape;81;p4"/>
          <p:cNvGrpSpPr/>
          <p:nvPr/>
        </p:nvGrpSpPr>
        <p:grpSpPr>
          <a:xfrm>
            <a:off x="720057" y="-78921"/>
            <a:ext cx="2605500" cy="1446850"/>
            <a:chOff x="310975" y="334050"/>
            <a:chExt cx="2605500" cy="1446850"/>
          </a:xfrm>
        </p:grpSpPr>
        <p:sp>
          <p:nvSpPr>
            <p:cNvPr id="82" name="Google Shape;82;p4"/>
            <p:cNvSpPr/>
            <p:nvPr/>
          </p:nvSpPr>
          <p:spPr>
            <a:xfrm>
              <a:off x="310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593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876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1158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1441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1723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2006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2289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2571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2854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310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593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876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1158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1441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1723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2006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2289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2571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2854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310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593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876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1158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1441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1723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2006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2289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2571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2854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310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93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876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1158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1441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1723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2006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2289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2571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2854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310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593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876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1158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1441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1723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2006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2289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2571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2854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310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593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876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1158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1441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1723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2006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2289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2571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2854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70" name="Google Shape;170;p6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171" name="Google Shape;171;p6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6"/>
          <p:cNvSpPr/>
          <p:nvPr/>
        </p:nvSpPr>
        <p:spPr>
          <a:xfrm>
            <a:off x="-112925" y="3233575"/>
            <a:ext cx="9360025" cy="1927400"/>
          </a:xfrm>
          <a:custGeom>
            <a:avLst/>
            <a:gdLst/>
            <a:ahLst/>
            <a:cxnLst/>
            <a:rect l="l" t="t" r="r" b="b"/>
            <a:pathLst>
              <a:path w="374401" h="77096" extrusionOk="0">
                <a:moveTo>
                  <a:pt x="0" y="0"/>
                </a:moveTo>
                <a:lnTo>
                  <a:pt x="41826" y="77096"/>
                </a:lnTo>
                <a:lnTo>
                  <a:pt x="374401" y="418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/>
          <p:nvPr/>
        </p:nvSpPr>
        <p:spPr>
          <a:xfrm>
            <a:off x="-29950" y="-39675"/>
            <a:ext cx="6593725" cy="5178625"/>
          </a:xfrm>
          <a:custGeom>
            <a:avLst/>
            <a:gdLst/>
            <a:ahLst/>
            <a:cxnLst/>
            <a:rect l="l" t="t" r="r" b="b"/>
            <a:pathLst>
              <a:path w="263749" h="207145" extrusionOk="0">
                <a:moveTo>
                  <a:pt x="177840" y="0"/>
                </a:moveTo>
                <a:lnTo>
                  <a:pt x="263749" y="78482"/>
                </a:lnTo>
                <a:lnTo>
                  <a:pt x="213367" y="207145"/>
                </a:lnTo>
                <a:lnTo>
                  <a:pt x="0" y="178643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9" name="Google Shape;209;p9"/>
          <p:cNvSpPr txBox="1">
            <a:spLocks noGrp="1"/>
          </p:cNvSpPr>
          <p:nvPr>
            <p:ph type="title"/>
          </p:nvPr>
        </p:nvSpPr>
        <p:spPr>
          <a:xfrm>
            <a:off x="720050" y="1724525"/>
            <a:ext cx="3845100" cy="16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9"/>
          <p:cNvSpPr txBox="1">
            <a:spLocks noGrp="1"/>
          </p:cNvSpPr>
          <p:nvPr>
            <p:ph type="subTitle" idx="1"/>
          </p:nvPr>
        </p:nvSpPr>
        <p:spPr>
          <a:xfrm>
            <a:off x="720050" y="3362050"/>
            <a:ext cx="38451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9"/>
          <p:cNvSpPr txBox="1">
            <a:spLocks noGrp="1"/>
          </p:cNvSpPr>
          <p:nvPr>
            <p:ph type="title" idx="2" hasCustomPrompt="1"/>
          </p:nvPr>
        </p:nvSpPr>
        <p:spPr>
          <a:xfrm>
            <a:off x="720050" y="315950"/>
            <a:ext cx="2100300" cy="97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6000" b="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"/>
          <p:cNvSpPr/>
          <p:nvPr/>
        </p:nvSpPr>
        <p:spPr>
          <a:xfrm flipH="1">
            <a:off x="682650" y="-95500"/>
            <a:ext cx="8461350" cy="5256550"/>
          </a:xfrm>
          <a:custGeom>
            <a:avLst/>
            <a:gdLst/>
            <a:ahLst/>
            <a:cxnLst/>
            <a:rect l="l" t="t" r="r" b="b"/>
            <a:pathLst>
              <a:path w="338454" h="210262" extrusionOk="0">
                <a:moveTo>
                  <a:pt x="266558" y="0"/>
                </a:moveTo>
                <a:lnTo>
                  <a:pt x="338454" y="106940"/>
                </a:lnTo>
                <a:lnTo>
                  <a:pt x="310419" y="210262"/>
                </a:lnTo>
                <a:lnTo>
                  <a:pt x="0" y="196245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14" name="Google Shape;214;p10"/>
          <p:cNvGrpSpPr/>
          <p:nvPr/>
        </p:nvGrpSpPr>
        <p:grpSpPr>
          <a:xfrm>
            <a:off x="6904678" y="-78921"/>
            <a:ext cx="2605500" cy="1446850"/>
            <a:chOff x="310975" y="334050"/>
            <a:chExt cx="2605500" cy="1446850"/>
          </a:xfrm>
        </p:grpSpPr>
        <p:sp>
          <p:nvSpPr>
            <p:cNvPr id="215" name="Google Shape;215;p10"/>
            <p:cNvSpPr/>
            <p:nvPr/>
          </p:nvSpPr>
          <p:spPr>
            <a:xfrm>
              <a:off x="310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0"/>
            <p:cNvSpPr/>
            <p:nvPr/>
          </p:nvSpPr>
          <p:spPr>
            <a:xfrm>
              <a:off x="593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0"/>
            <p:cNvSpPr/>
            <p:nvPr/>
          </p:nvSpPr>
          <p:spPr>
            <a:xfrm>
              <a:off x="876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0"/>
            <p:cNvSpPr/>
            <p:nvPr/>
          </p:nvSpPr>
          <p:spPr>
            <a:xfrm>
              <a:off x="1158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0"/>
            <p:cNvSpPr/>
            <p:nvPr/>
          </p:nvSpPr>
          <p:spPr>
            <a:xfrm>
              <a:off x="1441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0"/>
            <p:cNvSpPr/>
            <p:nvPr/>
          </p:nvSpPr>
          <p:spPr>
            <a:xfrm>
              <a:off x="1723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0"/>
            <p:cNvSpPr/>
            <p:nvPr/>
          </p:nvSpPr>
          <p:spPr>
            <a:xfrm>
              <a:off x="2006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0"/>
            <p:cNvSpPr/>
            <p:nvPr/>
          </p:nvSpPr>
          <p:spPr>
            <a:xfrm>
              <a:off x="2289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0"/>
            <p:cNvSpPr/>
            <p:nvPr/>
          </p:nvSpPr>
          <p:spPr>
            <a:xfrm>
              <a:off x="2571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2854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0"/>
            <p:cNvSpPr/>
            <p:nvPr/>
          </p:nvSpPr>
          <p:spPr>
            <a:xfrm>
              <a:off x="310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0"/>
            <p:cNvSpPr/>
            <p:nvPr/>
          </p:nvSpPr>
          <p:spPr>
            <a:xfrm>
              <a:off x="593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0"/>
            <p:cNvSpPr/>
            <p:nvPr/>
          </p:nvSpPr>
          <p:spPr>
            <a:xfrm>
              <a:off x="876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0"/>
            <p:cNvSpPr/>
            <p:nvPr/>
          </p:nvSpPr>
          <p:spPr>
            <a:xfrm>
              <a:off x="1158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1441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1723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0"/>
            <p:cNvSpPr/>
            <p:nvPr/>
          </p:nvSpPr>
          <p:spPr>
            <a:xfrm>
              <a:off x="2006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0"/>
            <p:cNvSpPr/>
            <p:nvPr/>
          </p:nvSpPr>
          <p:spPr>
            <a:xfrm>
              <a:off x="2289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0"/>
            <p:cNvSpPr/>
            <p:nvPr/>
          </p:nvSpPr>
          <p:spPr>
            <a:xfrm>
              <a:off x="2571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0"/>
            <p:cNvSpPr/>
            <p:nvPr/>
          </p:nvSpPr>
          <p:spPr>
            <a:xfrm>
              <a:off x="2854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0"/>
            <p:cNvSpPr/>
            <p:nvPr/>
          </p:nvSpPr>
          <p:spPr>
            <a:xfrm>
              <a:off x="310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>
              <a:off x="593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>
              <a:off x="876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>
              <a:off x="1158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>
              <a:off x="1441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0"/>
            <p:cNvSpPr/>
            <p:nvPr/>
          </p:nvSpPr>
          <p:spPr>
            <a:xfrm>
              <a:off x="1723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0"/>
            <p:cNvSpPr/>
            <p:nvPr/>
          </p:nvSpPr>
          <p:spPr>
            <a:xfrm>
              <a:off x="2006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0"/>
            <p:cNvSpPr/>
            <p:nvPr/>
          </p:nvSpPr>
          <p:spPr>
            <a:xfrm>
              <a:off x="2289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0"/>
            <p:cNvSpPr/>
            <p:nvPr/>
          </p:nvSpPr>
          <p:spPr>
            <a:xfrm>
              <a:off x="2571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0"/>
            <p:cNvSpPr/>
            <p:nvPr/>
          </p:nvSpPr>
          <p:spPr>
            <a:xfrm>
              <a:off x="2854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0"/>
            <p:cNvSpPr/>
            <p:nvPr/>
          </p:nvSpPr>
          <p:spPr>
            <a:xfrm>
              <a:off x="310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0"/>
            <p:cNvSpPr/>
            <p:nvPr/>
          </p:nvSpPr>
          <p:spPr>
            <a:xfrm>
              <a:off x="593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0"/>
            <p:cNvSpPr/>
            <p:nvPr/>
          </p:nvSpPr>
          <p:spPr>
            <a:xfrm>
              <a:off x="876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0"/>
            <p:cNvSpPr/>
            <p:nvPr/>
          </p:nvSpPr>
          <p:spPr>
            <a:xfrm>
              <a:off x="1158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0"/>
            <p:cNvSpPr/>
            <p:nvPr/>
          </p:nvSpPr>
          <p:spPr>
            <a:xfrm>
              <a:off x="1441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0"/>
            <p:cNvSpPr/>
            <p:nvPr/>
          </p:nvSpPr>
          <p:spPr>
            <a:xfrm>
              <a:off x="1723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0"/>
            <p:cNvSpPr/>
            <p:nvPr/>
          </p:nvSpPr>
          <p:spPr>
            <a:xfrm>
              <a:off x="2006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0"/>
            <p:cNvSpPr/>
            <p:nvPr/>
          </p:nvSpPr>
          <p:spPr>
            <a:xfrm>
              <a:off x="2289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0"/>
            <p:cNvSpPr/>
            <p:nvPr/>
          </p:nvSpPr>
          <p:spPr>
            <a:xfrm>
              <a:off x="2571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0"/>
            <p:cNvSpPr/>
            <p:nvPr/>
          </p:nvSpPr>
          <p:spPr>
            <a:xfrm>
              <a:off x="2854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0"/>
            <p:cNvSpPr/>
            <p:nvPr/>
          </p:nvSpPr>
          <p:spPr>
            <a:xfrm>
              <a:off x="310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0"/>
            <p:cNvSpPr/>
            <p:nvPr/>
          </p:nvSpPr>
          <p:spPr>
            <a:xfrm>
              <a:off x="593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0"/>
            <p:cNvSpPr/>
            <p:nvPr/>
          </p:nvSpPr>
          <p:spPr>
            <a:xfrm>
              <a:off x="876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0"/>
            <p:cNvSpPr/>
            <p:nvPr/>
          </p:nvSpPr>
          <p:spPr>
            <a:xfrm>
              <a:off x="1158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0"/>
            <p:cNvSpPr/>
            <p:nvPr/>
          </p:nvSpPr>
          <p:spPr>
            <a:xfrm>
              <a:off x="1441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0"/>
            <p:cNvSpPr/>
            <p:nvPr/>
          </p:nvSpPr>
          <p:spPr>
            <a:xfrm>
              <a:off x="1723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0"/>
            <p:cNvSpPr/>
            <p:nvPr/>
          </p:nvSpPr>
          <p:spPr>
            <a:xfrm>
              <a:off x="2006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0"/>
            <p:cNvSpPr/>
            <p:nvPr/>
          </p:nvSpPr>
          <p:spPr>
            <a:xfrm>
              <a:off x="2289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0"/>
            <p:cNvSpPr/>
            <p:nvPr/>
          </p:nvSpPr>
          <p:spPr>
            <a:xfrm>
              <a:off x="2571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0"/>
            <p:cNvSpPr/>
            <p:nvPr/>
          </p:nvSpPr>
          <p:spPr>
            <a:xfrm>
              <a:off x="2854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310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0"/>
            <p:cNvSpPr/>
            <p:nvPr/>
          </p:nvSpPr>
          <p:spPr>
            <a:xfrm>
              <a:off x="593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0"/>
            <p:cNvSpPr/>
            <p:nvPr/>
          </p:nvSpPr>
          <p:spPr>
            <a:xfrm>
              <a:off x="876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0"/>
            <p:cNvSpPr/>
            <p:nvPr/>
          </p:nvSpPr>
          <p:spPr>
            <a:xfrm>
              <a:off x="1158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0"/>
            <p:cNvSpPr/>
            <p:nvPr/>
          </p:nvSpPr>
          <p:spPr>
            <a:xfrm>
              <a:off x="1441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0"/>
            <p:cNvSpPr/>
            <p:nvPr/>
          </p:nvSpPr>
          <p:spPr>
            <a:xfrm>
              <a:off x="1723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0"/>
            <p:cNvSpPr/>
            <p:nvPr/>
          </p:nvSpPr>
          <p:spPr>
            <a:xfrm>
              <a:off x="2006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0"/>
            <p:cNvSpPr/>
            <p:nvPr/>
          </p:nvSpPr>
          <p:spPr>
            <a:xfrm>
              <a:off x="2289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0"/>
            <p:cNvSpPr/>
            <p:nvPr/>
          </p:nvSpPr>
          <p:spPr>
            <a:xfrm>
              <a:off x="2571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0"/>
            <p:cNvSpPr/>
            <p:nvPr/>
          </p:nvSpPr>
          <p:spPr>
            <a:xfrm>
              <a:off x="2854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" name="Google Shape;275;p10"/>
          <p:cNvSpPr txBox="1">
            <a:spLocks noGrp="1"/>
          </p:cNvSpPr>
          <p:nvPr>
            <p:ph type="ctrTitle"/>
          </p:nvPr>
        </p:nvSpPr>
        <p:spPr>
          <a:xfrm>
            <a:off x="3828525" y="3730075"/>
            <a:ext cx="4595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10"/>
          <p:cNvSpPr txBox="1">
            <a:spLocks noGrp="1"/>
          </p:cNvSpPr>
          <p:nvPr>
            <p:ph type="subTitle" idx="1"/>
          </p:nvPr>
        </p:nvSpPr>
        <p:spPr>
          <a:xfrm>
            <a:off x="3828550" y="2473850"/>
            <a:ext cx="4595400" cy="121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1"/>
          <p:cNvSpPr txBox="1">
            <a:spLocks noGrp="1"/>
          </p:cNvSpPr>
          <p:nvPr>
            <p:ph type="subTitle" idx="1"/>
          </p:nvPr>
        </p:nvSpPr>
        <p:spPr>
          <a:xfrm>
            <a:off x="1734975" y="3204600"/>
            <a:ext cx="5674200" cy="5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9" name="Google Shape;279;p11"/>
          <p:cNvSpPr txBox="1">
            <a:spLocks noGrp="1"/>
          </p:cNvSpPr>
          <p:nvPr>
            <p:ph type="title" hasCustomPrompt="1"/>
          </p:nvPr>
        </p:nvSpPr>
        <p:spPr>
          <a:xfrm>
            <a:off x="720000" y="1321725"/>
            <a:ext cx="77040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9pPr>
          </a:lstStyle>
          <a:p>
            <a:r>
              <a:t>xx%</a:t>
            </a:r>
          </a:p>
        </p:txBody>
      </p:sp>
      <p:sp>
        <p:nvSpPr>
          <p:cNvPr id="280" name="Google Shape;280;p11"/>
          <p:cNvSpPr/>
          <p:nvPr/>
        </p:nvSpPr>
        <p:spPr>
          <a:xfrm rot="10800000">
            <a:off x="-112925" y="0"/>
            <a:ext cx="9360025" cy="1927400"/>
          </a:xfrm>
          <a:custGeom>
            <a:avLst/>
            <a:gdLst/>
            <a:ahLst/>
            <a:cxnLst/>
            <a:rect l="l" t="t" r="r" b="b"/>
            <a:pathLst>
              <a:path w="374401" h="77096" extrusionOk="0">
                <a:moveTo>
                  <a:pt x="0" y="0"/>
                </a:moveTo>
                <a:lnTo>
                  <a:pt x="41826" y="77096"/>
                </a:lnTo>
                <a:lnTo>
                  <a:pt x="374401" y="418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"/>
          <p:cNvSpPr/>
          <p:nvPr/>
        </p:nvSpPr>
        <p:spPr>
          <a:xfrm>
            <a:off x="-68700" y="-52400"/>
            <a:ext cx="3328475" cy="5212300"/>
          </a:xfrm>
          <a:custGeom>
            <a:avLst/>
            <a:gdLst/>
            <a:ahLst/>
            <a:cxnLst/>
            <a:rect l="l" t="t" r="r" b="b"/>
            <a:pathLst>
              <a:path w="133139" h="208492" extrusionOk="0">
                <a:moveTo>
                  <a:pt x="847" y="0"/>
                </a:moveTo>
                <a:lnTo>
                  <a:pt x="133139" y="128058"/>
                </a:lnTo>
                <a:lnTo>
                  <a:pt x="115359" y="171450"/>
                </a:lnTo>
                <a:lnTo>
                  <a:pt x="0" y="208492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3" name="Google Shape;283;p12"/>
          <p:cNvSpPr/>
          <p:nvPr/>
        </p:nvSpPr>
        <p:spPr>
          <a:xfrm>
            <a:off x="7069775" y="0"/>
            <a:ext cx="20742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2"/>
          <p:cNvSpPr txBox="1">
            <a:spLocks noGrp="1"/>
          </p:cNvSpPr>
          <p:nvPr>
            <p:ph type="ctrTitle"/>
          </p:nvPr>
        </p:nvSpPr>
        <p:spPr>
          <a:xfrm>
            <a:off x="2271096" y="670575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5" name="Google Shape;285;p12"/>
          <p:cNvSpPr txBox="1">
            <a:spLocks noGrp="1"/>
          </p:cNvSpPr>
          <p:nvPr>
            <p:ph type="title" idx="2" hasCustomPrompt="1"/>
          </p:nvPr>
        </p:nvSpPr>
        <p:spPr>
          <a:xfrm>
            <a:off x="6541575" y="643275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6" name="Google Shape;286;p12"/>
          <p:cNvSpPr txBox="1">
            <a:spLocks noGrp="1"/>
          </p:cNvSpPr>
          <p:nvPr>
            <p:ph type="ctrTitle" idx="3"/>
          </p:nvPr>
        </p:nvSpPr>
        <p:spPr>
          <a:xfrm>
            <a:off x="2271096" y="1712750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7" name="Google Shape;287;p12"/>
          <p:cNvSpPr txBox="1">
            <a:spLocks noGrp="1"/>
          </p:cNvSpPr>
          <p:nvPr>
            <p:ph type="title" idx="4" hasCustomPrompt="1"/>
          </p:nvPr>
        </p:nvSpPr>
        <p:spPr>
          <a:xfrm>
            <a:off x="6541575" y="1685436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8" name="Google Shape;288;p12"/>
          <p:cNvSpPr txBox="1">
            <a:spLocks noGrp="1"/>
          </p:cNvSpPr>
          <p:nvPr>
            <p:ph type="ctrTitle" idx="5"/>
          </p:nvPr>
        </p:nvSpPr>
        <p:spPr>
          <a:xfrm>
            <a:off x="2271096" y="2754925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9" name="Google Shape;289;p12"/>
          <p:cNvSpPr txBox="1">
            <a:spLocks noGrp="1"/>
          </p:cNvSpPr>
          <p:nvPr>
            <p:ph type="title" idx="6" hasCustomPrompt="1"/>
          </p:nvPr>
        </p:nvSpPr>
        <p:spPr>
          <a:xfrm>
            <a:off x="6541575" y="2727590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0" name="Google Shape;290;p12"/>
          <p:cNvSpPr txBox="1">
            <a:spLocks noGrp="1"/>
          </p:cNvSpPr>
          <p:nvPr>
            <p:ph type="ctrTitle" idx="7"/>
          </p:nvPr>
        </p:nvSpPr>
        <p:spPr>
          <a:xfrm>
            <a:off x="2271142" y="3797100"/>
            <a:ext cx="4631100" cy="5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1" name="Google Shape;291;p12"/>
          <p:cNvSpPr txBox="1">
            <a:spLocks noGrp="1"/>
          </p:cNvSpPr>
          <p:nvPr>
            <p:ph type="title" idx="8" hasCustomPrompt="1"/>
          </p:nvPr>
        </p:nvSpPr>
        <p:spPr>
          <a:xfrm>
            <a:off x="6541575" y="3774175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2" name="Google Shape;292;p12"/>
          <p:cNvSpPr txBox="1">
            <a:spLocks noGrp="1"/>
          </p:cNvSpPr>
          <p:nvPr>
            <p:ph type="subTitle" idx="1"/>
          </p:nvPr>
        </p:nvSpPr>
        <p:spPr>
          <a:xfrm flipH="1">
            <a:off x="2640750" y="4165950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12"/>
          <p:cNvSpPr txBox="1">
            <a:spLocks noGrp="1"/>
          </p:cNvSpPr>
          <p:nvPr>
            <p:ph type="subTitle" idx="9"/>
          </p:nvPr>
        </p:nvSpPr>
        <p:spPr>
          <a:xfrm flipH="1">
            <a:off x="2640676" y="3127425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12"/>
          <p:cNvSpPr txBox="1">
            <a:spLocks noGrp="1"/>
          </p:cNvSpPr>
          <p:nvPr>
            <p:ph type="subTitle" idx="13"/>
          </p:nvPr>
        </p:nvSpPr>
        <p:spPr>
          <a:xfrm flipH="1">
            <a:off x="2640750" y="2081100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2"/>
          <p:cNvSpPr txBox="1">
            <a:spLocks noGrp="1"/>
          </p:cNvSpPr>
          <p:nvPr>
            <p:ph type="subTitle" idx="14"/>
          </p:nvPr>
        </p:nvSpPr>
        <p:spPr>
          <a:xfrm flipH="1">
            <a:off x="2640750" y="1034775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TITLE_ONLY_2_1_2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7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348" name="Google Shape;348;p17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349" name="Google Shape;349;p17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7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7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7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7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7" name="Google Shape;367;p17"/>
          <p:cNvSpPr/>
          <p:nvPr/>
        </p:nvSpPr>
        <p:spPr>
          <a:xfrm>
            <a:off x="-157950" y="4149775"/>
            <a:ext cx="1808700" cy="1006100"/>
          </a:xfrm>
          <a:custGeom>
            <a:avLst/>
            <a:gdLst/>
            <a:ahLst/>
            <a:cxnLst/>
            <a:rect l="l" t="t" r="r" b="b"/>
            <a:pathLst>
              <a:path w="72348" h="40244" extrusionOk="0">
                <a:moveTo>
                  <a:pt x="0" y="4522"/>
                </a:moveTo>
                <a:lnTo>
                  <a:pt x="40244" y="0"/>
                </a:lnTo>
                <a:lnTo>
                  <a:pt x="72348" y="40244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MAIN_POINT_1_1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5"/>
          <p:cNvSpPr txBox="1">
            <a:spLocks noGrp="1"/>
          </p:cNvSpPr>
          <p:nvPr>
            <p:ph type="title"/>
          </p:nvPr>
        </p:nvSpPr>
        <p:spPr>
          <a:xfrm>
            <a:off x="2934650" y="1658400"/>
            <a:ext cx="13503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200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61" name="Google Shape;461;p25"/>
          <p:cNvSpPr txBox="1">
            <a:spLocks noGrp="1"/>
          </p:cNvSpPr>
          <p:nvPr>
            <p:ph type="subTitle" idx="1"/>
          </p:nvPr>
        </p:nvSpPr>
        <p:spPr>
          <a:xfrm>
            <a:off x="1511850" y="3464300"/>
            <a:ext cx="2772900" cy="888300"/>
          </a:xfrm>
          <a:prstGeom prst="rect">
            <a:avLst/>
          </a:prstGeom>
        </p:spPr>
        <p:txBody>
          <a:bodyPr spcFirstLastPara="1" wrap="square" lIns="91425" tIns="91425" rIns="7200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62" name="Google Shape;462;p25"/>
          <p:cNvSpPr/>
          <p:nvPr/>
        </p:nvSpPr>
        <p:spPr>
          <a:xfrm rot="10800000">
            <a:off x="-112925" y="0"/>
            <a:ext cx="9360025" cy="1927400"/>
          </a:xfrm>
          <a:custGeom>
            <a:avLst/>
            <a:gdLst/>
            <a:ahLst/>
            <a:cxnLst/>
            <a:rect l="l" t="t" r="r" b="b"/>
            <a:pathLst>
              <a:path w="374401" h="77096" extrusionOk="0">
                <a:moveTo>
                  <a:pt x="0" y="0"/>
                </a:moveTo>
                <a:lnTo>
                  <a:pt x="41826" y="77096"/>
                </a:lnTo>
                <a:lnTo>
                  <a:pt x="374401" y="418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 SemiBold"/>
              <a:buNone/>
              <a:defRPr sz="2800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5" r:id="rId4"/>
    <p:sldLayoutId id="2147483656" r:id="rId5"/>
    <p:sldLayoutId id="2147483657" r:id="rId6"/>
    <p:sldLayoutId id="2147483658" r:id="rId7"/>
    <p:sldLayoutId id="2147483663" r:id="rId8"/>
    <p:sldLayoutId id="2147483671" r:id="rId9"/>
    <p:sldLayoutId id="2147483674" r:id="rId10"/>
    <p:sldLayoutId id="2147483675" r:id="rId11"/>
    <p:sldLayoutId id="2147483676" r:id="rId12"/>
  </p:sldLayoutIdLst>
  <p:transition spd="slow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unity.com/" TargetMode="External"/><Relationship Id="rId7" Type="http://schemas.openxmlformats.org/officeDocument/2006/relationships/hyperlink" Target="https://developer.vuforia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youtube.com/watch?v=MtiUx_szKbI" TargetMode="External"/><Relationship Id="rId5" Type="http://schemas.openxmlformats.org/officeDocument/2006/relationships/hyperlink" Target="https://www.udemy.com/course/augmented-reality-merge-cube-create-your-augmented-reality-application/" TargetMode="External"/><Relationship Id="rId4" Type="http://schemas.openxmlformats.org/officeDocument/2006/relationships/hyperlink" Target="https://readwrite.com/2019/03/28/why-you-should-use-augmented-reality-in-your-business-app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3"/>
          <p:cNvSpPr txBox="1">
            <a:spLocks noGrp="1"/>
          </p:cNvSpPr>
          <p:nvPr>
            <p:ph type="ctrTitle"/>
          </p:nvPr>
        </p:nvSpPr>
        <p:spPr>
          <a:xfrm>
            <a:off x="2301035" y="672475"/>
            <a:ext cx="5687700" cy="9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WATCH CATALOGUE</a:t>
            </a:r>
            <a:endParaRPr sz="5000" dirty="0">
              <a:latin typeface="Bahiana"/>
              <a:ea typeface="Bahiana"/>
              <a:cs typeface="Bahiana"/>
              <a:sym typeface="Bahiana"/>
            </a:endParaRPr>
          </a:p>
        </p:txBody>
      </p:sp>
      <p:sp>
        <p:nvSpPr>
          <p:cNvPr id="487" name="Google Shape;487;p33"/>
          <p:cNvSpPr txBox="1">
            <a:spLocks noGrp="1"/>
          </p:cNvSpPr>
          <p:nvPr>
            <p:ph type="subTitle" idx="1"/>
          </p:nvPr>
        </p:nvSpPr>
        <p:spPr>
          <a:xfrm>
            <a:off x="2541325" y="1685825"/>
            <a:ext cx="5687700" cy="12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oboto Condensed"/>
                <a:ea typeface="Roboto Condensed"/>
                <a:cs typeface="Roboto Condensed"/>
                <a:sym typeface="Roboto Condensed"/>
              </a:rPr>
              <a:t>Project by</a:t>
            </a:r>
            <a:endParaRPr sz="1600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500"/>
              </a:spcAft>
              <a:buNone/>
            </a:pP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33"/>
          <p:cNvSpPr txBox="1"/>
          <p:nvPr/>
        </p:nvSpPr>
        <p:spPr>
          <a:xfrm>
            <a:off x="2516975" y="2021675"/>
            <a:ext cx="37302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18DCS007 - RUDRA BARAD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18DCS064 - ANJALI PATEL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5CSE1 – Batch A &amp; Batch C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8AD033-61C0-450B-8050-12FEACC23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143" y="4304017"/>
            <a:ext cx="2289778" cy="5985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651C10-8806-491D-8E58-D8A7EDF9A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705" y="4261919"/>
            <a:ext cx="620664" cy="6132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48D50E-22EF-4D1E-9F54-5C109F69418B}"/>
              </a:ext>
            </a:extLst>
          </p:cNvPr>
          <p:cNvSpPr txBox="1"/>
          <p:nvPr/>
        </p:nvSpPr>
        <p:spPr>
          <a:xfrm>
            <a:off x="5760234" y="1743548"/>
            <a:ext cx="1377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34343"/>
              </a:buClr>
              <a:buSzPts val="1400"/>
            </a:pPr>
            <a:r>
              <a:rPr lang="en-IN" sz="1600" dirty="0">
                <a:solidFill>
                  <a:srgbClr val="434343"/>
                </a:solidFill>
                <a:latin typeface="Roboto Condensed"/>
                <a:ea typeface="Roboto Condensed"/>
                <a:sym typeface="Roboto Condensed"/>
              </a:rPr>
              <a:t>Domain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A8062A-BB40-48EF-982F-EF451E85B227}"/>
              </a:ext>
            </a:extLst>
          </p:cNvPr>
          <p:cNvSpPr txBox="1"/>
          <p:nvPr/>
        </p:nvSpPr>
        <p:spPr>
          <a:xfrm>
            <a:off x="5760234" y="2048620"/>
            <a:ext cx="21095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Virtual Reality</a:t>
            </a:r>
          </a:p>
          <a:p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Augmented Reality</a:t>
            </a:r>
            <a:endParaRPr lang="en-IN" sz="1800" dirty="0">
              <a:solidFill>
                <a:schemeClr val="dk1"/>
              </a:solidFill>
              <a:latin typeface="Roboto"/>
              <a:ea typeface="Roboto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135FB0-B8ED-4465-9C2E-04187287B377}"/>
              </a:ext>
            </a:extLst>
          </p:cNvPr>
          <p:cNvSpPr txBox="1"/>
          <p:nvPr/>
        </p:nvSpPr>
        <p:spPr>
          <a:xfrm>
            <a:off x="6408174" y="3519545"/>
            <a:ext cx="24790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buClr>
                <a:srgbClr val="434343"/>
              </a:buClr>
              <a:buSzPts val="1400"/>
            </a:pPr>
            <a:r>
              <a:rPr lang="en-IN" sz="1600" b="1" dirty="0">
                <a:solidFill>
                  <a:srgbClr val="434343"/>
                </a:solidFill>
                <a:latin typeface="Roboto Condensed"/>
                <a:ea typeface="Roboto Condensed"/>
                <a:sym typeface="Roboto Condensed"/>
              </a:rPr>
              <a:t>CS348</a:t>
            </a:r>
          </a:p>
          <a:p>
            <a:pPr algn="r"/>
            <a:r>
              <a:rPr lang="en" sz="1600" dirty="0">
                <a:solidFill>
                  <a:schemeClr val="dk1"/>
                </a:solidFill>
                <a:latin typeface="Roboto Condensed"/>
                <a:ea typeface="Roboto Condensed"/>
                <a:sym typeface="Roboto Condensed"/>
              </a:rPr>
              <a:t>Software Group Project - III</a:t>
            </a:r>
            <a:endParaRPr lang="en-IN" sz="1600" dirty="0">
              <a:solidFill>
                <a:schemeClr val="dk1"/>
              </a:solidFill>
              <a:latin typeface="Roboto Condensed"/>
              <a:ea typeface="Roboto Condense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8C983A-6EAD-472B-B99C-F53E1FECE369}"/>
              </a:ext>
            </a:extLst>
          </p:cNvPr>
          <p:cNvSpPr txBox="1"/>
          <p:nvPr/>
        </p:nvSpPr>
        <p:spPr>
          <a:xfrm>
            <a:off x="2541325" y="3330954"/>
            <a:ext cx="1377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34343"/>
              </a:buClr>
              <a:buSzPts val="1400"/>
            </a:pPr>
            <a:r>
              <a:rPr lang="en-IN" sz="1600" dirty="0">
                <a:solidFill>
                  <a:srgbClr val="434343"/>
                </a:solidFill>
                <a:latin typeface="Roboto Condensed"/>
                <a:ea typeface="Roboto Condensed"/>
                <a:sym typeface="Roboto Condensed"/>
              </a:rPr>
              <a:t>Supervisor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79623-AC39-4FFD-B0AA-51A029C98D01}"/>
              </a:ext>
            </a:extLst>
          </p:cNvPr>
          <p:cNvSpPr txBox="1"/>
          <p:nvPr/>
        </p:nvSpPr>
        <p:spPr>
          <a:xfrm>
            <a:off x="2541325" y="3636026"/>
            <a:ext cx="2109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sym typeface="Roboto"/>
              </a:rPr>
              <a:t>Ms. Krishna Patel</a:t>
            </a:r>
            <a:endParaRPr lang="en-IN" sz="1800" dirty="0">
              <a:solidFill>
                <a:schemeClr val="dk1"/>
              </a:solidFill>
              <a:latin typeface="Roboto"/>
              <a:ea typeface="Roboto"/>
            </a:endParaRPr>
          </a:p>
        </p:txBody>
      </p:sp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69;p41">
            <a:extLst>
              <a:ext uri="{FF2B5EF4-FFF2-40B4-BE49-F238E27FC236}">
                <a16:creationId xmlns:a16="http://schemas.microsoft.com/office/drawing/2014/main" id="{546B3D81-9967-4434-A234-B0BF29520254}"/>
              </a:ext>
            </a:extLst>
          </p:cNvPr>
          <p:cNvSpPr/>
          <p:nvPr/>
        </p:nvSpPr>
        <p:spPr>
          <a:xfrm>
            <a:off x="4658032" y="3453822"/>
            <a:ext cx="4288035" cy="1249457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569;p41">
            <a:extLst>
              <a:ext uri="{FF2B5EF4-FFF2-40B4-BE49-F238E27FC236}">
                <a16:creationId xmlns:a16="http://schemas.microsoft.com/office/drawing/2014/main" id="{921C831D-C124-4CC7-B83F-DF86F7CDC60A}"/>
              </a:ext>
            </a:extLst>
          </p:cNvPr>
          <p:cNvSpPr/>
          <p:nvPr/>
        </p:nvSpPr>
        <p:spPr>
          <a:xfrm>
            <a:off x="612058" y="-140108"/>
            <a:ext cx="8531942" cy="5346281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568;p41">
            <a:extLst>
              <a:ext uri="{FF2B5EF4-FFF2-40B4-BE49-F238E27FC236}">
                <a16:creationId xmlns:a16="http://schemas.microsoft.com/office/drawing/2014/main" id="{CED15442-F5A9-4B44-B781-6185CCFE65D7}"/>
              </a:ext>
            </a:extLst>
          </p:cNvPr>
          <p:cNvSpPr txBox="1">
            <a:spLocks/>
          </p:cNvSpPr>
          <p:nvPr/>
        </p:nvSpPr>
        <p:spPr>
          <a:xfrm>
            <a:off x="1253613" y="242867"/>
            <a:ext cx="6954990" cy="9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500" dirty="0">
                <a:solidFill>
                  <a:srgbClr val="434343"/>
                </a:solidFill>
                <a:latin typeface="Barlow Semi Condensed SemiBold"/>
                <a:sym typeface="Barlow Semi Condensed SemiBold"/>
              </a:rPr>
              <a:t>VUFORIA GROUND PLANE DETECTION</a:t>
            </a:r>
            <a:endParaRPr lang="en-IN" sz="3500" dirty="0">
              <a:solidFill>
                <a:srgbClr val="434343"/>
              </a:solidFill>
              <a:latin typeface="Barlow Semi Condensed SemiBold"/>
              <a:sym typeface="Barlow Semi Condensed SemiBold"/>
            </a:endParaRPr>
          </a:p>
        </p:txBody>
      </p:sp>
      <p:cxnSp>
        <p:nvCxnSpPr>
          <p:cNvPr id="10" name="Google Shape;542;p39">
            <a:extLst>
              <a:ext uri="{FF2B5EF4-FFF2-40B4-BE49-F238E27FC236}">
                <a16:creationId xmlns:a16="http://schemas.microsoft.com/office/drawing/2014/main" id="{18C01247-7C80-48D1-9068-B5519EFC74F7}"/>
              </a:ext>
            </a:extLst>
          </p:cNvPr>
          <p:cNvCxnSpPr>
            <a:cxnSpLocks/>
          </p:cNvCxnSpPr>
          <p:nvPr/>
        </p:nvCxnSpPr>
        <p:spPr>
          <a:xfrm rot="10800000">
            <a:off x="0" y="2836100"/>
            <a:ext cx="84426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diamond" w="med" len="med"/>
            <a:tailEnd type="none" w="med" len="med"/>
          </a:ln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F0EEFBE-6938-4E74-AD12-C58AD2CD31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62" t="21792" r="14262" b="12688"/>
          <a:stretch/>
        </p:blipFill>
        <p:spPr>
          <a:xfrm>
            <a:off x="1618073" y="1338258"/>
            <a:ext cx="5907854" cy="304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87133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2" name="Google Shape;542;p39"/>
          <p:cNvCxnSpPr>
            <a:cxnSpLocks/>
          </p:cNvCxnSpPr>
          <p:nvPr/>
        </p:nvCxnSpPr>
        <p:spPr>
          <a:xfrm flipH="1">
            <a:off x="0" y="2836100"/>
            <a:ext cx="9306232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4" name="Google Shape;569;p41">
            <a:extLst>
              <a:ext uri="{FF2B5EF4-FFF2-40B4-BE49-F238E27FC236}">
                <a16:creationId xmlns:a16="http://schemas.microsoft.com/office/drawing/2014/main" id="{B6DC0785-1529-49F7-ADE6-FC84008BB02F}"/>
              </a:ext>
            </a:extLst>
          </p:cNvPr>
          <p:cNvSpPr/>
          <p:nvPr/>
        </p:nvSpPr>
        <p:spPr>
          <a:xfrm>
            <a:off x="4505632" y="3301422"/>
            <a:ext cx="4288035" cy="1249457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68;p41">
            <a:extLst>
              <a:ext uri="{FF2B5EF4-FFF2-40B4-BE49-F238E27FC236}">
                <a16:creationId xmlns:a16="http://schemas.microsoft.com/office/drawing/2014/main" id="{D20430D2-371E-4BAC-9EB1-577E64389CE1}"/>
              </a:ext>
            </a:extLst>
          </p:cNvPr>
          <p:cNvSpPr txBox="1">
            <a:spLocks/>
          </p:cNvSpPr>
          <p:nvPr/>
        </p:nvSpPr>
        <p:spPr>
          <a:xfrm>
            <a:off x="2007595" y="340923"/>
            <a:ext cx="5217300" cy="9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500" dirty="0">
                <a:solidFill>
                  <a:srgbClr val="434343"/>
                </a:solidFill>
                <a:latin typeface="Barlow Semi Condensed SemiBold"/>
                <a:sym typeface="Barlow Semi Condensed SemiBold"/>
              </a:rPr>
              <a:t>VUFORIA OBJECT TRACKING</a:t>
            </a:r>
            <a:endParaRPr lang="en-IN" sz="3500" dirty="0">
              <a:solidFill>
                <a:srgbClr val="434343"/>
              </a:solidFill>
              <a:latin typeface="Barlow Semi Condensed SemiBold"/>
              <a:sym typeface="Barlow Semi Condensed Semi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DBA089-BC98-453E-AA35-D3F85D3B5F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77" t="18925" r="17017" b="9965"/>
          <a:stretch/>
        </p:blipFill>
        <p:spPr>
          <a:xfrm>
            <a:off x="1963350" y="1366282"/>
            <a:ext cx="5208744" cy="294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00356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0" name="Google Shape;530;p38"/>
          <p:cNvCxnSpPr/>
          <p:nvPr/>
        </p:nvCxnSpPr>
        <p:spPr>
          <a:xfrm>
            <a:off x="725000" y="2836100"/>
            <a:ext cx="84426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diamond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00EB110-498B-4DEA-80A2-361E299B87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61" t="22043" r="9061" b="10835"/>
          <a:stretch/>
        </p:blipFill>
        <p:spPr>
          <a:xfrm>
            <a:off x="1773493" y="1548579"/>
            <a:ext cx="5597013" cy="2580968"/>
          </a:xfrm>
          <a:prstGeom prst="rect">
            <a:avLst/>
          </a:prstGeom>
        </p:spPr>
      </p:pic>
      <p:sp>
        <p:nvSpPr>
          <p:cNvPr id="6" name="Google Shape;568;p41">
            <a:extLst>
              <a:ext uri="{FF2B5EF4-FFF2-40B4-BE49-F238E27FC236}">
                <a16:creationId xmlns:a16="http://schemas.microsoft.com/office/drawing/2014/main" id="{A641A965-F543-49B1-9E96-1E2F7EDD77E6}"/>
              </a:ext>
            </a:extLst>
          </p:cNvPr>
          <p:cNvSpPr txBox="1">
            <a:spLocks/>
          </p:cNvSpPr>
          <p:nvPr/>
        </p:nvSpPr>
        <p:spPr>
          <a:xfrm>
            <a:off x="2153206" y="392929"/>
            <a:ext cx="5217300" cy="9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500" dirty="0">
                <a:solidFill>
                  <a:srgbClr val="434343"/>
                </a:solidFill>
                <a:latin typeface="Barlow Semi Condensed SemiBold"/>
                <a:sym typeface="Barlow Semi Condensed SemiBold"/>
              </a:rPr>
              <a:t>VUFORIA IMAGE TRACKING</a:t>
            </a:r>
            <a:endParaRPr lang="en-IN" sz="3500" dirty="0">
              <a:solidFill>
                <a:srgbClr val="434343"/>
              </a:solidFill>
              <a:latin typeface="Barlow Semi Condensed SemiBold"/>
              <a:sym typeface="Barlow Semi Condense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049157828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1"/>
          <p:cNvSpPr/>
          <p:nvPr/>
        </p:nvSpPr>
        <p:spPr>
          <a:xfrm>
            <a:off x="2645664" y="1853184"/>
            <a:ext cx="5880718" cy="109728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500" dirty="0">
                <a:solidFill>
                  <a:srgbClr val="434343"/>
                </a:solidFill>
                <a:latin typeface="Barlow Semi Condensed SemiBold"/>
                <a:sym typeface="Barlow Semi Condensed SemiBold"/>
              </a:rPr>
              <a:t>FLOW CHART</a:t>
            </a:r>
            <a:endParaRPr sz="3500" dirty="0">
              <a:solidFill>
                <a:srgbClr val="434343"/>
              </a:solidFill>
              <a:latin typeface="Barlow Semi Condensed SemiBold"/>
              <a:sym typeface="Barlow Semi Condense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621172560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1"/>
          <p:cNvSpPr/>
          <p:nvPr/>
        </p:nvSpPr>
        <p:spPr>
          <a:xfrm>
            <a:off x="0" y="0"/>
            <a:ext cx="8526382" cy="5143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solidFill>
                <a:srgbClr val="434343"/>
              </a:solidFill>
              <a:latin typeface="Barlow Semi Condensed SemiBold"/>
              <a:sym typeface="Barlow Semi Condensed SemiBold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6BC2EFB-7AEC-49BC-8896-9B57529BA359}"/>
              </a:ext>
            </a:extLst>
          </p:cNvPr>
          <p:cNvSpPr/>
          <p:nvPr/>
        </p:nvSpPr>
        <p:spPr>
          <a:xfrm>
            <a:off x="2836105" y="788395"/>
            <a:ext cx="2096135" cy="395287"/>
          </a:xfrm>
          <a:prstGeom prst="roundRect">
            <a:avLst/>
          </a:prstGeom>
          <a:solidFill>
            <a:srgbClr val="F3F3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/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197FCACA-080C-4AA2-AC0C-561A81E25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6690" y="779782"/>
            <a:ext cx="20224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 Target Image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3F32A3C-59C3-4CA4-BC6A-D0F51BD74098}"/>
              </a:ext>
            </a:extLst>
          </p:cNvPr>
          <p:cNvSpPr/>
          <p:nvPr/>
        </p:nvSpPr>
        <p:spPr>
          <a:xfrm>
            <a:off x="2836105" y="1612942"/>
            <a:ext cx="2096135" cy="1038860"/>
          </a:xfrm>
          <a:prstGeom prst="roundRect">
            <a:avLst/>
          </a:prstGeom>
          <a:solidFill>
            <a:srgbClr val="F3F3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2D9D263A-BD74-4B6F-96ED-9F66D73F59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5489" y="1660025"/>
            <a:ext cx="2022475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Adding and Setting up Watch models in Unity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CD88786-13CE-45FC-9269-71E434E70202}"/>
              </a:ext>
            </a:extLst>
          </p:cNvPr>
          <p:cNvSpPr/>
          <p:nvPr/>
        </p:nvSpPr>
        <p:spPr>
          <a:xfrm>
            <a:off x="5431350" y="1612943"/>
            <a:ext cx="1089660" cy="1852836"/>
          </a:xfrm>
          <a:prstGeom prst="roundRect">
            <a:avLst/>
          </a:prstGeom>
          <a:solidFill>
            <a:srgbClr val="F3F3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/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21E64CB1-9C80-4772-906A-3679DEF50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865" y="1656113"/>
            <a:ext cx="1089025" cy="196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Dial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Band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Glass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Back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Buckle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Sewing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20B1E23-C2A3-45CC-B389-15C634B8C200}"/>
              </a:ext>
            </a:extLst>
          </p:cNvPr>
          <p:cNvSpPr/>
          <p:nvPr/>
        </p:nvSpPr>
        <p:spPr>
          <a:xfrm>
            <a:off x="2836105" y="3000417"/>
            <a:ext cx="2096135" cy="388303"/>
          </a:xfrm>
          <a:prstGeom prst="roundRect">
            <a:avLst/>
          </a:prstGeom>
          <a:solidFill>
            <a:srgbClr val="F3F3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/>
          </a:p>
        </p:txBody>
      </p:sp>
      <p:sp>
        <p:nvSpPr>
          <p:cNvPr id="8" name="TextBox 20">
            <a:extLst>
              <a:ext uri="{FF2B5EF4-FFF2-40B4-BE49-F238E27FC236}">
                <a16:creationId xmlns:a16="http://schemas.microsoft.com/office/drawing/2014/main" id="{CD8E6E3C-9400-48D5-A104-9BA776549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4567" y="3013443"/>
            <a:ext cx="20224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Adding Reflections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8A47622-9A50-415F-AD30-EF3277AEB067}"/>
              </a:ext>
            </a:extLst>
          </p:cNvPr>
          <p:cNvSpPr/>
          <p:nvPr/>
        </p:nvSpPr>
        <p:spPr>
          <a:xfrm>
            <a:off x="2836105" y="3772211"/>
            <a:ext cx="2133600" cy="987742"/>
          </a:xfrm>
          <a:prstGeom prst="roundRect">
            <a:avLst/>
          </a:prstGeom>
          <a:solidFill>
            <a:srgbClr val="F3F3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/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821421F1-AB75-44A0-8389-AAC18CB42C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2617" y="3815073"/>
            <a:ext cx="2022475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Adding Watch models to Image Target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DD282E6-529F-4387-9A97-7C6617A3A5B0}"/>
              </a:ext>
            </a:extLst>
          </p:cNvPr>
          <p:cNvSpPr/>
          <p:nvPr/>
        </p:nvSpPr>
        <p:spPr>
          <a:xfrm>
            <a:off x="2032000" y="6445885"/>
            <a:ext cx="2133600" cy="52641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/>
          </a:p>
        </p:txBody>
      </p:sp>
      <p:sp>
        <p:nvSpPr>
          <p:cNvPr id="12" name="TextBox 28">
            <a:extLst>
              <a:ext uri="{FF2B5EF4-FFF2-40B4-BE49-F238E27FC236}">
                <a16:creationId xmlns:a16="http://schemas.microsoft.com/office/drawing/2014/main" id="{6317E548-16A9-4E9E-9702-90CBE3E294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5326063"/>
            <a:ext cx="20224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Adding Occlusion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10B7B6C-C00D-4B05-9169-F73F36B5D08C}"/>
              </a:ext>
            </a:extLst>
          </p:cNvPr>
          <p:cNvCxnSpPr>
            <a:cxnSpLocks/>
          </p:cNvCxnSpPr>
          <p:nvPr/>
        </p:nvCxnSpPr>
        <p:spPr>
          <a:xfrm flipH="1">
            <a:off x="3883855" y="1183682"/>
            <a:ext cx="0" cy="4292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1E811E1-3842-49EB-B92F-EC2F1B555731}"/>
              </a:ext>
            </a:extLst>
          </p:cNvPr>
          <p:cNvCxnSpPr>
            <a:cxnSpLocks/>
          </p:cNvCxnSpPr>
          <p:nvPr/>
        </p:nvCxnSpPr>
        <p:spPr>
          <a:xfrm>
            <a:off x="3883855" y="2651802"/>
            <a:ext cx="0" cy="3486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2705E4A-55F3-493F-9471-7FE36153EB42}"/>
              </a:ext>
            </a:extLst>
          </p:cNvPr>
          <p:cNvCxnSpPr>
            <a:cxnSpLocks/>
          </p:cNvCxnSpPr>
          <p:nvPr/>
        </p:nvCxnSpPr>
        <p:spPr>
          <a:xfrm>
            <a:off x="3883855" y="3423596"/>
            <a:ext cx="0" cy="3486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F85D565-C65F-4487-BD33-998292C50D47}"/>
              </a:ext>
            </a:extLst>
          </p:cNvPr>
          <p:cNvCxnSpPr>
            <a:cxnSpLocks/>
          </p:cNvCxnSpPr>
          <p:nvPr/>
        </p:nvCxnSpPr>
        <p:spPr>
          <a:xfrm>
            <a:off x="3079750" y="6108700"/>
            <a:ext cx="0" cy="3486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DA92679-FAAD-475C-A925-E1C4C7333AF7}"/>
              </a:ext>
            </a:extLst>
          </p:cNvPr>
          <p:cNvCxnSpPr>
            <a:cxnSpLocks/>
          </p:cNvCxnSpPr>
          <p:nvPr/>
        </p:nvCxnSpPr>
        <p:spPr>
          <a:xfrm>
            <a:off x="4932240" y="2215557"/>
            <a:ext cx="4984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8">
            <a:extLst>
              <a:ext uri="{FF2B5EF4-FFF2-40B4-BE49-F238E27FC236}">
                <a16:creationId xmlns:a16="http://schemas.microsoft.com/office/drawing/2014/main" id="{35E15CA7-AE34-456D-A8C0-69D704F927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2128" y="125544"/>
            <a:ext cx="416171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latinLnBrk="0" hangingPunct="0">
              <a:buClr>
                <a:srgbClr val="434343"/>
              </a:buClr>
              <a:buSzPts val="2200"/>
              <a:tabLst/>
            </a:pPr>
            <a:r>
              <a:rPr lang="en-US" altLang="en-US" sz="2400" dirty="0">
                <a:solidFill>
                  <a:srgbClr val="434343"/>
                </a:solidFill>
                <a:latin typeface="Barlow Semi Condensed SemiBold"/>
                <a:sym typeface="Barlow Semi Condensed SemiBold"/>
              </a:rPr>
              <a:t>CREATING CORE FUNCTIONALITY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25">
            <a:extLst>
              <a:ext uri="{FF2B5EF4-FFF2-40B4-BE49-F238E27FC236}">
                <a16:creationId xmlns:a16="http://schemas.microsoft.com/office/drawing/2014/main" id="{8D4AF4C2-45E0-4B53-B3D7-4527AB117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80975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8958535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1"/>
          <p:cNvSpPr/>
          <p:nvPr/>
        </p:nvSpPr>
        <p:spPr>
          <a:xfrm>
            <a:off x="0" y="0"/>
            <a:ext cx="8526382" cy="5143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solidFill>
                <a:srgbClr val="434343"/>
              </a:solidFill>
              <a:latin typeface="Barlow Semi Condensed SemiBold"/>
              <a:sym typeface="Barlow Semi Condensed SemiBold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B541400-019A-419F-9CB6-F3AFC9AD3F9F}"/>
              </a:ext>
            </a:extLst>
          </p:cNvPr>
          <p:cNvSpPr/>
          <p:nvPr/>
        </p:nvSpPr>
        <p:spPr>
          <a:xfrm>
            <a:off x="2260282" y="727260"/>
            <a:ext cx="2390775" cy="393064"/>
          </a:xfrm>
          <a:prstGeom prst="roundRect">
            <a:avLst/>
          </a:prstGeom>
          <a:solidFill>
            <a:srgbClr val="F3F3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/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B2BCA3E3-1A7D-4B87-8088-87BB401C17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0282" y="713545"/>
            <a:ext cx="23907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Created Watch Options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CC29513-E1B5-44A5-864C-0EEAEB4E3FED}"/>
              </a:ext>
            </a:extLst>
          </p:cNvPr>
          <p:cNvSpPr/>
          <p:nvPr/>
        </p:nvSpPr>
        <p:spPr>
          <a:xfrm>
            <a:off x="2260282" y="1475924"/>
            <a:ext cx="2390775" cy="430530"/>
          </a:xfrm>
          <a:prstGeom prst="roundRect">
            <a:avLst/>
          </a:prstGeom>
          <a:solidFill>
            <a:srgbClr val="F3F3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/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A4773D98-96CD-43D2-AA0A-CE93170E7D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3887" y="1504388"/>
            <a:ext cx="24938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Creating Watch Window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FF88250-CD22-421F-BCFD-A8970023BE83}"/>
              </a:ext>
            </a:extLst>
          </p:cNvPr>
          <p:cNvSpPr/>
          <p:nvPr/>
        </p:nvSpPr>
        <p:spPr>
          <a:xfrm>
            <a:off x="5146992" y="1475925"/>
            <a:ext cx="1682750" cy="1330626"/>
          </a:xfrm>
          <a:prstGeom prst="roundRect">
            <a:avLst/>
          </a:prstGeom>
          <a:solidFill>
            <a:srgbClr val="F3F3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/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FB470FCD-6105-4734-BED2-C9A269CE59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6992" y="1504182"/>
            <a:ext cx="169227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Price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Colour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Palette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68263F0-9CDA-4AD4-933A-177874C2652F}"/>
              </a:ext>
            </a:extLst>
          </p:cNvPr>
          <p:cNvSpPr/>
          <p:nvPr/>
        </p:nvSpPr>
        <p:spPr>
          <a:xfrm>
            <a:off x="2235745" y="3031505"/>
            <a:ext cx="2418715" cy="769777"/>
          </a:xfrm>
          <a:prstGeom prst="roundRect">
            <a:avLst/>
          </a:prstGeom>
          <a:solidFill>
            <a:srgbClr val="F3F3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/>
          </a:p>
        </p:txBody>
      </p:sp>
      <p:sp>
        <p:nvSpPr>
          <p:cNvPr id="27" name="TextBox 20">
            <a:extLst>
              <a:ext uri="{FF2B5EF4-FFF2-40B4-BE49-F238E27FC236}">
                <a16:creationId xmlns:a16="http://schemas.microsoft.com/office/drawing/2014/main" id="{47E3E3DD-D19D-4968-9122-FB1C21199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6705" y="3071510"/>
            <a:ext cx="232251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C# Script to make the application Interactive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80C8ED9-14A2-4F62-A294-3A4DB1D68DFA}"/>
              </a:ext>
            </a:extLst>
          </p:cNvPr>
          <p:cNvSpPr/>
          <p:nvPr/>
        </p:nvSpPr>
        <p:spPr>
          <a:xfrm>
            <a:off x="2252120" y="4082524"/>
            <a:ext cx="2418715" cy="769777"/>
          </a:xfrm>
          <a:prstGeom prst="roundRect">
            <a:avLst/>
          </a:prstGeom>
          <a:solidFill>
            <a:srgbClr val="F3F3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940DE0-DCBF-4E20-AD8E-8D2EE714A2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1497" y="4141972"/>
            <a:ext cx="236396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Testing Functionality &amp; Features of application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17F3684-AA88-463E-9B82-A9BBC52BC842}"/>
              </a:ext>
            </a:extLst>
          </p:cNvPr>
          <p:cNvCxnSpPr>
            <a:cxnSpLocks/>
          </p:cNvCxnSpPr>
          <p:nvPr/>
        </p:nvCxnSpPr>
        <p:spPr>
          <a:xfrm flipH="1">
            <a:off x="3455352" y="1120324"/>
            <a:ext cx="0" cy="35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9B65FBE-3448-43E4-BD40-0EC3BDBB3FDF}"/>
              </a:ext>
            </a:extLst>
          </p:cNvPr>
          <p:cNvCxnSpPr>
            <a:cxnSpLocks/>
          </p:cNvCxnSpPr>
          <p:nvPr/>
        </p:nvCxnSpPr>
        <p:spPr>
          <a:xfrm>
            <a:off x="3445420" y="3717841"/>
            <a:ext cx="0" cy="3486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AAF11D9-C74F-42C2-9263-F435ADFF0777}"/>
              </a:ext>
            </a:extLst>
          </p:cNvPr>
          <p:cNvCxnSpPr>
            <a:cxnSpLocks/>
          </p:cNvCxnSpPr>
          <p:nvPr/>
        </p:nvCxnSpPr>
        <p:spPr>
          <a:xfrm>
            <a:off x="4665742" y="1691435"/>
            <a:ext cx="4984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022F793-48F4-46E3-B1FB-0FA6B9725BF0}"/>
              </a:ext>
            </a:extLst>
          </p:cNvPr>
          <p:cNvSpPr/>
          <p:nvPr/>
        </p:nvSpPr>
        <p:spPr>
          <a:xfrm>
            <a:off x="2235597" y="2296443"/>
            <a:ext cx="2430145" cy="405364"/>
          </a:xfrm>
          <a:prstGeom prst="roundRect">
            <a:avLst/>
          </a:prstGeom>
          <a:solidFill>
            <a:srgbClr val="F3F3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/>
          </a:p>
        </p:txBody>
      </p:sp>
      <p:sp>
        <p:nvSpPr>
          <p:cNvPr id="31" name="TextBox 60">
            <a:extLst>
              <a:ext uri="{FF2B5EF4-FFF2-40B4-BE49-F238E27FC236}">
                <a16:creationId xmlns:a16="http://schemas.microsoft.com/office/drawing/2014/main" id="{7FB8F9FB-B364-4519-806E-A27675982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79" y="2301725"/>
            <a:ext cx="24415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Adding Animations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2C3A32F-84F0-4111-AE01-6A25ECD9F94A}"/>
              </a:ext>
            </a:extLst>
          </p:cNvPr>
          <p:cNvCxnSpPr>
            <a:cxnSpLocks/>
          </p:cNvCxnSpPr>
          <p:nvPr/>
        </p:nvCxnSpPr>
        <p:spPr>
          <a:xfrm>
            <a:off x="3445420" y="2674000"/>
            <a:ext cx="0" cy="3333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2CEC92A-7855-4462-A28E-8AE8140A62D4}"/>
              </a:ext>
            </a:extLst>
          </p:cNvPr>
          <p:cNvCxnSpPr>
            <a:cxnSpLocks/>
          </p:cNvCxnSpPr>
          <p:nvPr/>
        </p:nvCxnSpPr>
        <p:spPr>
          <a:xfrm flipH="1">
            <a:off x="3455352" y="1927409"/>
            <a:ext cx="0" cy="35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E77C39E6-4927-4B93-BA93-1AFF00DAB84F}"/>
              </a:ext>
            </a:extLst>
          </p:cNvPr>
          <p:cNvSpPr/>
          <p:nvPr/>
        </p:nvSpPr>
        <p:spPr>
          <a:xfrm>
            <a:off x="5164535" y="3004178"/>
            <a:ext cx="1682750" cy="1067435"/>
          </a:xfrm>
          <a:prstGeom prst="roundRect">
            <a:avLst/>
          </a:prstGeom>
          <a:solidFill>
            <a:srgbClr val="F3F3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/>
          </a:p>
        </p:txBody>
      </p:sp>
      <p:sp>
        <p:nvSpPr>
          <p:cNvPr id="36" name="TextBox 69">
            <a:extLst>
              <a:ext uri="{FF2B5EF4-FFF2-40B4-BE49-F238E27FC236}">
                <a16:creationId xmlns:a16="http://schemas.microsoft.com/office/drawing/2014/main" id="{FDFDEAF5-0690-4058-A442-659F4B6DD7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4217" y="3044183"/>
            <a:ext cx="169227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Watch Button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Colour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Button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Close Button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3B525F0-F28B-4067-BA44-BF905C741626}"/>
              </a:ext>
            </a:extLst>
          </p:cNvPr>
          <p:cNvCxnSpPr>
            <a:cxnSpLocks/>
          </p:cNvCxnSpPr>
          <p:nvPr/>
        </p:nvCxnSpPr>
        <p:spPr>
          <a:xfrm>
            <a:off x="5611494" y="5334819"/>
            <a:ext cx="4984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21">
            <a:extLst>
              <a:ext uri="{FF2B5EF4-FFF2-40B4-BE49-F238E27FC236}">
                <a16:creationId xmlns:a16="http://schemas.microsoft.com/office/drawing/2014/main" id="{C1DC32F3-397D-4521-ADEE-55D79E440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35" y="107249"/>
            <a:ext cx="5556329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buClr>
                <a:srgbClr val="434343"/>
              </a:buClr>
              <a:buSzPts val="2200"/>
              <a:buFont typeface="Arial"/>
              <a:buNone/>
            </a:pPr>
            <a:r>
              <a:rPr lang="en-US" altLang="en-US" sz="2400" dirty="0">
                <a:solidFill>
                  <a:srgbClr val="434343"/>
                </a:solidFill>
                <a:latin typeface="Barlow Semi Condensed SemiBold"/>
              </a:rPr>
              <a:t>CREATING APP UI &amp; ADDING FUNCTIONALITY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Rectangle 29">
            <a:extLst>
              <a:ext uri="{FF2B5EF4-FFF2-40B4-BE49-F238E27FC236}">
                <a16:creationId xmlns:a16="http://schemas.microsoft.com/office/drawing/2014/main" id="{74895FDB-A688-4EFD-AA46-1BC132A1A4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4290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02403A2-43DB-41D9-936F-44513EA0BA4C}"/>
              </a:ext>
            </a:extLst>
          </p:cNvPr>
          <p:cNvCxnSpPr>
            <a:cxnSpLocks/>
          </p:cNvCxnSpPr>
          <p:nvPr/>
        </p:nvCxnSpPr>
        <p:spPr>
          <a:xfrm>
            <a:off x="4665742" y="3392415"/>
            <a:ext cx="4984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057317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1"/>
          <p:cNvSpPr/>
          <p:nvPr/>
        </p:nvSpPr>
        <p:spPr>
          <a:xfrm>
            <a:off x="2645664" y="1853184"/>
            <a:ext cx="5880718" cy="109728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500" dirty="0">
                <a:solidFill>
                  <a:srgbClr val="434343"/>
                </a:solidFill>
                <a:latin typeface="Barlow Semi Condensed SemiBold"/>
                <a:sym typeface="Barlow Semi Condensed SemiBold"/>
              </a:rPr>
              <a:t>IMPLEMENTATION SNAPSHOTS</a:t>
            </a:r>
            <a:endParaRPr sz="3500" dirty="0">
              <a:solidFill>
                <a:srgbClr val="434343"/>
              </a:solidFill>
              <a:latin typeface="Barlow Semi Condensed SemiBold"/>
              <a:sym typeface="Barlow Semi Condense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513957748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69;p41">
            <a:extLst>
              <a:ext uri="{FF2B5EF4-FFF2-40B4-BE49-F238E27FC236}">
                <a16:creationId xmlns:a16="http://schemas.microsoft.com/office/drawing/2014/main" id="{921C831D-C124-4CC7-B83F-DF86F7CDC60A}"/>
              </a:ext>
            </a:extLst>
          </p:cNvPr>
          <p:cNvSpPr/>
          <p:nvPr/>
        </p:nvSpPr>
        <p:spPr>
          <a:xfrm>
            <a:off x="1" y="1"/>
            <a:ext cx="9144000" cy="5220928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568;p41">
            <a:extLst>
              <a:ext uri="{FF2B5EF4-FFF2-40B4-BE49-F238E27FC236}">
                <a16:creationId xmlns:a16="http://schemas.microsoft.com/office/drawing/2014/main" id="{48BB3644-2C37-4C41-9105-A71E9121D84E}"/>
              </a:ext>
            </a:extLst>
          </p:cNvPr>
          <p:cNvSpPr txBox="1">
            <a:spLocks/>
          </p:cNvSpPr>
          <p:nvPr/>
        </p:nvSpPr>
        <p:spPr>
          <a:xfrm>
            <a:off x="3045418" y="-82326"/>
            <a:ext cx="3053161" cy="9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3500" dirty="0">
                <a:solidFill>
                  <a:srgbClr val="434343"/>
                </a:solidFill>
                <a:latin typeface="Barlow Semi Condensed SemiBold"/>
                <a:sym typeface="Barlow Semi Condensed SemiBold"/>
              </a:rPr>
              <a:t>WATCH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D5C0CB-30D2-42D8-9DDB-8DF38251D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293" y="897174"/>
            <a:ext cx="6511413" cy="406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626353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69;p41">
            <a:extLst>
              <a:ext uri="{FF2B5EF4-FFF2-40B4-BE49-F238E27FC236}">
                <a16:creationId xmlns:a16="http://schemas.microsoft.com/office/drawing/2014/main" id="{921C831D-C124-4CC7-B83F-DF86F7CDC60A}"/>
              </a:ext>
            </a:extLst>
          </p:cNvPr>
          <p:cNvSpPr/>
          <p:nvPr/>
        </p:nvSpPr>
        <p:spPr>
          <a:xfrm>
            <a:off x="1" y="1"/>
            <a:ext cx="9144000" cy="5220928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568;p41">
            <a:extLst>
              <a:ext uri="{FF2B5EF4-FFF2-40B4-BE49-F238E27FC236}">
                <a16:creationId xmlns:a16="http://schemas.microsoft.com/office/drawing/2014/main" id="{48BB3644-2C37-4C41-9105-A71E9121D84E}"/>
              </a:ext>
            </a:extLst>
          </p:cNvPr>
          <p:cNvSpPr txBox="1">
            <a:spLocks/>
          </p:cNvSpPr>
          <p:nvPr/>
        </p:nvSpPr>
        <p:spPr>
          <a:xfrm>
            <a:off x="2681748" y="-69001"/>
            <a:ext cx="3780504" cy="9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3500" dirty="0">
                <a:solidFill>
                  <a:srgbClr val="434343"/>
                </a:solidFill>
                <a:latin typeface="Barlow Semi Condensed SemiBold"/>
                <a:sym typeface="Barlow Semi Condensed SemiBold"/>
              </a:rPr>
              <a:t>ADDING OCCLUSION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DC0216-1EFA-4DAE-85A4-BE1C3BB04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36" y="846107"/>
            <a:ext cx="3780504" cy="19186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C68637-AD73-4388-B02E-EBE48563C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312" y="841496"/>
            <a:ext cx="3851327" cy="19232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1EE4F1-378F-407D-B9BB-A78B771FB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543" y="3047690"/>
            <a:ext cx="3718897" cy="19964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39831E-0B28-4F27-8A3B-A0E6939B9F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2562" y="3061981"/>
            <a:ext cx="3933338" cy="198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840703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69;p41">
            <a:extLst>
              <a:ext uri="{FF2B5EF4-FFF2-40B4-BE49-F238E27FC236}">
                <a16:creationId xmlns:a16="http://schemas.microsoft.com/office/drawing/2014/main" id="{921C831D-C124-4CC7-B83F-DF86F7CDC60A}"/>
              </a:ext>
            </a:extLst>
          </p:cNvPr>
          <p:cNvSpPr/>
          <p:nvPr/>
        </p:nvSpPr>
        <p:spPr>
          <a:xfrm>
            <a:off x="1" y="1"/>
            <a:ext cx="9144000" cy="5220928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568;p41">
            <a:extLst>
              <a:ext uri="{FF2B5EF4-FFF2-40B4-BE49-F238E27FC236}">
                <a16:creationId xmlns:a16="http://schemas.microsoft.com/office/drawing/2014/main" id="{48BB3644-2C37-4C41-9105-A71E9121D84E}"/>
              </a:ext>
            </a:extLst>
          </p:cNvPr>
          <p:cNvSpPr txBox="1">
            <a:spLocks/>
          </p:cNvSpPr>
          <p:nvPr/>
        </p:nvSpPr>
        <p:spPr>
          <a:xfrm>
            <a:off x="3861296" y="-67577"/>
            <a:ext cx="1421407" cy="9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3500" dirty="0">
                <a:solidFill>
                  <a:srgbClr val="434343"/>
                </a:solidFill>
                <a:latin typeface="Barlow Semi Condensed SemiBold"/>
                <a:sym typeface="Barlow Semi Condensed SemiBold"/>
              </a:rPr>
              <a:t>APP UI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FC1E5A-818F-4B23-9F58-A0A81833E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69" y="1433820"/>
            <a:ext cx="4097593" cy="23048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CFAEDB-F0A0-4A98-B55A-F59EAB664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438" y="1419302"/>
            <a:ext cx="4097593" cy="230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383677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09;p35">
            <a:extLst>
              <a:ext uri="{FF2B5EF4-FFF2-40B4-BE49-F238E27FC236}">
                <a16:creationId xmlns:a16="http://schemas.microsoft.com/office/drawing/2014/main" id="{B9D329E6-0AB9-4CEB-BFE9-C7DAB65DAF0C}"/>
              </a:ext>
            </a:extLst>
          </p:cNvPr>
          <p:cNvSpPr/>
          <p:nvPr/>
        </p:nvSpPr>
        <p:spPr>
          <a:xfrm>
            <a:off x="622902" y="3235105"/>
            <a:ext cx="2839500" cy="446396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09;p35">
            <a:extLst>
              <a:ext uri="{FF2B5EF4-FFF2-40B4-BE49-F238E27FC236}">
                <a16:creationId xmlns:a16="http://schemas.microsoft.com/office/drawing/2014/main" id="{81D64C62-6603-4FBE-98AC-8CEF4B875B4B}"/>
              </a:ext>
            </a:extLst>
          </p:cNvPr>
          <p:cNvSpPr/>
          <p:nvPr/>
        </p:nvSpPr>
        <p:spPr>
          <a:xfrm>
            <a:off x="442577" y="1548504"/>
            <a:ext cx="2839500" cy="446396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34"/>
          <p:cNvSpPr txBox="1">
            <a:spLocks noGrp="1"/>
          </p:cNvSpPr>
          <p:nvPr>
            <p:ph type="ctrTitle"/>
          </p:nvPr>
        </p:nvSpPr>
        <p:spPr>
          <a:xfrm>
            <a:off x="2271096" y="187762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INTRODUCTION AND MOTIVATION</a:t>
            </a:r>
            <a:endParaRPr sz="2400" dirty="0"/>
          </a:p>
        </p:txBody>
      </p:sp>
      <p:sp>
        <p:nvSpPr>
          <p:cNvPr id="495" name="Google Shape;495;p34"/>
          <p:cNvSpPr txBox="1">
            <a:spLocks noGrp="1"/>
          </p:cNvSpPr>
          <p:nvPr>
            <p:ph type="title" idx="2"/>
          </p:nvPr>
        </p:nvSpPr>
        <p:spPr>
          <a:xfrm>
            <a:off x="7298050" y="21387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01</a:t>
            </a:r>
            <a:endParaRPr sz="2800"/>
          </a:p>
        </p:txBody>
      </p:sp>
      <p:sp>
        <p:nvSpPr>
          <p:cNvPr id="496" name="Google Shape;496;p34"/>
          <p:cNvSpPr txBox="1">
            <a:spLocks noGrp="1"/>
          </p:cNvSpPr>
          <p:nvPr>
            <p:ph type="title" idx="4"/>
          </p:nvPr>
        </p:nvSpPr>
        <p:spPr>
          <a:xfrm>
            <a:off x="7298050" y="617067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02</a:t>
            </a:r>
            <a:endParaRPr sz="2800" dirty="0"/>
          </a:p>
        </p:txBody>
      </p:sp>
      <p:sp>
        <p:nvSpPr>
          <p:cNvPr id="497" name="Google Shape;497;p34"/>
          <p:cNvSpPr txBox="1">
            <a:spLocks noGrp="1"/>
          </p:cNvSpPr>
          <p:nvPr>
            <p:ph type="ctrTitle" idx="5"/>
          </p:nvPr>
        </p:nvSpPr>
        <p:spPr>
          <a:xfrm>
            <a:off x="2042652" y="765562"/>
            <a:ext cx="4878594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CURRENT SYSTEM &amp; ENHANCEMENT</a:t>
            </a:r>
            <a:endParaRPr sz="2400" dirty="0"/>
          </a:p>
        </p:txBody>
      </p:sp>
      <p:sp>
        <p:nvSpPr>
          <p:cNvPr id="498" name="Google Shape;498;p34"/>
          <p:cNvSpPr txBox="1">
            <a:spLocks noGrp="1"/>
          </p:cNvSpPr>
          <p:nvPr>
            <p:ph type="title" idx="6"/>
          </p:nvPr>
        </p:nvSpPr>
        <p:spPr>
          <a:xfrm>
            <a:off x="7298050" y="1209597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03</a:t>
            </a:r>
            <a:endParaRPr sz="2800" dirty="0"/>
          </a:p>
        </p:txBody>
      </p:sp>
      <p:sp>
        <p:nvSpPr>
          <p:cNvPr id="499" name="Google Shape;499;p34"/>
          <p:cNvSpPr txBox="1">
            <a:spLocks noGrp="1"/>
          </p:cNvSpPr>
          <p:nvPr>
            <p:ph type="ctrTitle" idx="7"/>
          </p:nvPr>
        </p:nvSpPr>
        <p:spPr>
          <a:xfrm>
            <a:off x="2290146" y="1969754"/>
            <a:ext cx="4631100" cy="5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GANTT CHART</a:t>
            </a:r>
            <a:endParaRPr sz="2400" dirty="0"/>
          </a:p>
        </p:txBody>
      </p:sp>
      <p:sp>
        <p:nvSpPr>
          <p:cNvPr id="500" name="Google Shape;500;p34"/>
          <p:cNvSpPr txBox="1">
            <a:spLocks noGrp="1"/>
          </p:cNvSpPr>
          <p:nvPr>
            <p:ph type="title" idx="8"/>
          </p:nvPr>
        </p:nvSpPr>
        <p:spPr>
          <a:xfrm>
            <a:off x="7298050" y="1828168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04</a:t>
            </a:r>
            <a:endParaRPr sz="2800" dirty="0"/>
          </a:p>
        </p:txBody>
      </p:sp>
      <p:sp>
        <p:nvSpPr>
          <p:cNvPr id="501" name="Google Shape;501;p34"/>
          <p:cNvSpPr txBox="1">
            <a:spLocks noGrp="1"/>
          </p:cNvSpPr>
          <p:nvPr>
            <p:ph type="title" idx="8"/>
          </p:nvPr>
        </p:nvSpPr>
        <p:spPr>
          <a:xfrm>
            <a:off x="7298050" y="2428289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05</a:t>
            </a:r>
            <a:endParaRPr sz="2800" dirty="0"/>
          </a:p>
        </p:txBody>
      </p:sp>
      <p:sp>
        <p:nvSpPr>
          <p:cNvPr id="502" name="Google Shape;502;p34"/>
          <p:cNvSpPr txBox="1"/>
          <p:nvPr/>
        </p:nvSpPr>
        <p:spPr>
          <a:xfrm>
            <a:off x="1629697" y="1379723"/>
            <a:ext cx="5300953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HARDWARE &amp; SOFTWARE ENVIRONMENTS</a:t>
            </a:r>
            <a:endParaRPr sz="1800" dirty="0"/>
          </a:p>
        </p:txBody>
      </p:sp>
      <p:sp>
        <p:nvSpPr>
          <p:cNvPr id="13" name="Google Shape;501;p34">
            <a:extLst>
              <a:ext uri="{FF2B5EF4-FFF2-40B4-BE49-F238E27FC236}">
                <a16:creationId xmlns:a16="http://schemas.microsoft.com/office/drawing/2014/main" id="{75CEDE93-0D2B-482E-B23B-9770EDA6DF45}"/>
              </a:ext>
            </a:extLst>
          </p:cNvPr>
          <p:cNvSpPr txBox="1">
            <a:spLocks/>
          </p:cNvSpPr>
          <p:nvPr/>
        </p:nvSpPr>
        <p:spPr>
          <a:xfrm>
            <a:off x="7307454" y="3027020"/>
            <a:ext cx="1125900" cy="9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Barlow Semi Condensed SemiBold"/>
              <a:buNone/>
              <a:defRPr sz="6000" b="0" i="0" u="none" strike="noStrike" cap="none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" sz="2800" dirty="0"/>
              <a:t>06</a:t>
            </a:r>
          </a:p>
        </p:txBody>
      </p:sp>
      <p:sp>
        <p:nvSpPr>
          <p:cNvPr id="16" name="Google Shape;499;p34">
            <a:extLst>
              <a:ext uri="{FF2B5EF4-FFF2-40B4-BE49-F238E27FC236}">
                <a16:creationId xmlns:a16="http://schemas.microsoft.com/office/drawing/2014/main" id="{4E28112C-9489-485B-B05B-4EFE046FFA19}"/>
              </a:ext>
            </a:extLst>
          </p:cNvPr>
          <p:cNvSpPr txBox="1">
            <a:spLocks/>
          </p:cNvSpPr>
          <p:nvPr/>
        </p:nvSpPr>
        <p:spPr>
          <a:xfrm>
            <a:off x="2299550" y="2568485"/>
            <a:ext cx="46311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IN" sz="2400" dirty="0"/>
              <a:t>FLOW CHART</a:t>
            </a:r>
          </a:p>
        </p:txBody>
      </p:sp>
      <p:sp>
        <p:nvSpPr>
          <p:cNvPr id="17" name="Google Shape;499;p34">
            <a:extLst>
              <a:ext uri="{FF2B5EF4-FFF2-40B4-BE49-F238E27FC236}">
                <a16:creationId xmlns:a16="http://schemas.microsoft.com/office/drawing/2014/main" id="{FB7B39F9-6219-4444-8A9A-366F5E17BE84}"/>
              </a:ext>
            </a:extLst>
          </p:cNvPr>
          <p:cNvSpPr txBox="1">
            <a:spLocks/>
          </p:cNvSpPr>
          <p:nvPr/>
        </p:nvSpPr>
        <p:spPr>
          <a:xfrm>
            <a:off x="2308954" y="3174590"/>
            <a:ext cx="46311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IN" sz="2400" dirty="0"/>
              <a:t>IMPLEMENTATION SNAPSHOTS</a:t>
            </a:r>
          </a:p>
        </p:txBody>
      </p:sp>
      <p:sp>
        <p:nvSpPr>
          <p:cNvPr id="4" name="Google Shape;499;p34">
            <a:extLst>
              <a:ext uri="{FF2B5EF4-FFF2-40B4-BE49-F238E27FC236}">
                <a16:creationId xmlns:a16="http://schemas.microsoft.com/office/drawing/2014/main" id="{3BAF4B43-8E21-4B60-8A0C-A00FA577108A}"/>
              </a:ext>
            </a:extLst>
          </p:cNvPr>
          <p:cNvSpPr txBox="1">
            <a:spLocks/>
          </p:cNvSpPr>
          <p:nvPr/>
        </p:nvSpPr>
        <p:spPr>
          <a:xfrm>
            <a:off x="2308954" y="3761622"/>
            <a:ext cx="46311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IN" sz="2400" dirty="0"/>
              <a:t>LIMITATIONS &amp; FUTURE SCOPE</a:t>
            </a:r>
          </a:p>
        </p:txBody>
      </p:sp>
      <p:sp>
        <p:nvSpPr>
          <p:cNvPr id="5" name="Google Shape;499;p34">
            <a:extLst>
              <a:ext uri="{FF2B5EF4-FFF2-40B4-BE49-F238E27FC236}">
                <a16:creationId xmlns:a16="http://schemas.microsoft.com/office/drawing/2014/main" id="{DC317E7C-BC8C-493B-BF07-DE28BE17A0A0}"/>
              </a:ext>
            </a:extLst>
          </p:cNvPr>
          <p:cNvSpPr txBox="1">
            <a:spLocks/>
          </p:cNvSpPr>
          <p:nvPr/>
        </p:nvSpPr>
        <p:spPr>
          <a:xfrm>
            <a:off x="2318358" y="4360353"/>
            <a:ext cx="46311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IN" sz="2400" dirty="0"/>
              <a:t>CONCLUSION</a:t>
            </a:r>
          </a:p>
        </p:txBody>
      </p:sp>
      <p:sp>
        <p:nvSpPr>
          <p:cNvPr id="26" name="Google Shape;501;p34">
            <a:extLst>
              <a:ext uri="{FF2B5EF4-FFF2-40B4-BE49-F238E27FC236}">
                <a16:creationId xmlns:a16="http://schemas.microsoft.com/office/drawing/2014/main" id="{46FA3ABA-A9E4-4360-8E0F-2846B6C6E1CE}"/>
              </a:ext>
            </a:extLst>
          </p:cNvPr>
          <p:cNvSpPr txBox="1">
            <a:spLocks/>
          </p:cNvSpPr>
          <p:nvPr/>
        </p:nvSpPr>
        <p:spPr>
          <a:xfrm>
            <a:off x="7307454" y="3635173"/>
            <a:ext cx="1125900" cy="9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Barlow Semi Condensed SemiBold"/>
              <a:buNone/>
              <a:defRPr sz="6000" b="0" i="0" u="none" strike="noStrike" cap="none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" sz="2800" dirty="0"/>
              <a:t>07</a:t>
            </a:r>
          </a:p>
        </p:txBody>
      </p:sp>
      <p:sp>
        <p:nvSpPr>
          <p:cNvPr id="27" name="Google Shape;501;p34">
            <a:extLst>
              <a:ext uri="{FF2B5EF4-FFF2-40B4-BE49-F238E27FC236}">
                <a16:creationId xmlns:a16="http://schemas.microsoft.com/office/drawing/2014/main" id="{997DB192-10EB-4111-9627-86666DB5ACF5}"/>
              </a:ext>
            </a:extLst>
          </p:cNvPr>
          <p:cNvSpPr txBox="1">
            <a:spLocks/>
          </p:cNvSpPr>
          <p:nvPr/>
        </p:nvSpPr>
        <p:spPr>
          <a:xfrm>
            <a:off x="7316858" y="4233904"/>
            <a:ext cx="1125900" cy="9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Barlow Semi Condensed SemiBold"/>
              <a:buNone/>
              <a:defRPr sz="6000" b="0" i="0" u="none" strike="noStrike" cap="none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" sz="2800" dirty="0"/>
              <a:t>08</a:t>
            </a:r>
          </a:p>
        </p:txBody>
      </p: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69;p41">
            <a:extLst>
              <a:ext uri="{FF2B5EF4-FFF2-40B4-BE49-F238E27FC236}">
                <a16:creationId xmlns:a16="http://schemas.microsoft.com/office/drawing/2014/main" id="{921C831D-C124-4CC7-B83F-DF86F7CDC60A}"/>
              </a:ext>
            </a:extLst>
          </p:cNvPr>
          <p:cNvSpPr/>
          <p:nvPr/>
        </p:nvSpPr>
        <p:spPr>
          <a:xfrm>
            <a:off x="1" y="1"/>
            <a:ext cx="9144000" cy="5220928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IN" sz="3500" dirty="0">
              <a:solidFill>
                <a:srgbClr val="434343"/>
              </a:solidFill>
              <a:latin typeface="Barlow Semi Condensed SemiBold"/>
              <a:sym typeface="Barlow Semi Condensed Semi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8ED397-E38E-4457-82E2-FA5DB7D48A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95"/>
          <a:stretch/>
        </p:blipFill>
        <p:spPr>
          <a:xfrm>
            <a:off x="306665" y="1245777"/>
            <a:ext cx="4143029" cy="3050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D96024-8E52-4927-AAE3-17059FCADA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95"/>
          <a:stretch/>
        </p:blipFill>
        <p:spPr>
          <a:xfrm>
            <a:off x="4725333" y="1245778"/>
            <a:ext cx="4143029" cy="30501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A730D2-7F13-4F35-BDAB-C93BE17CFB2F}"/>
              </a:ext>
            </a:extLst>
          </p:cNvPr>
          <p:cNvSpPr txBox="1"/>
          <p:nvPr/>
        </p:nvSpPr>
        <p:spPr>
          <a:xfrm>
            <a:off x="685499" y="361279"/>
            <a:ext cx="33703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434343"/>
                </a:solidFill>
                <a:latin typeface="Barlow Semi Condensed SemiBold"/>
                <a:sym typeface="Barlow Semi Condensed SemiBold"/>
              </a:rPr>
              <a:t>WITHOUT REFLECTION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C0456C-2D2A-44A2-8ED1-9DE48C667113}"/>
              </a:ext>
            </a:extLst>
          </p:cNvPr>
          <p:cNvSpPr txBox="1"/>
          <p:nvPr/>
        </p:nvSpPr>
        <p:spPr>
          <a:xfrm>
            <a:off x="5305426" y="361279"/>
            <a:ext cx="27988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434343"/>
                </a:solidFill>
                <a:latin typeface="Barlow Semi Condensed SemiBold"/>
                <a:sym typeface="Barlow Semi Condensed SemiBold"/>
              </a:rPr>
              <a:t>WITH REFLECTION</a:t>
            </a:r>
          </a:p>
        </p:txBody>
      </p:sp>
    </p:spTree>
    <p:extLst>
      <p:ext uri="{BB962C8B-B14F-4D97-AF65-F5344CB8AC3E}">
        <p14:creationId xmlns:p14="http://schemas.microsoft.com/office/powerpoint/2010/main" val="3791400855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69;p41">
            <a:extLst>
              <a:ext uri="{FF2B5EF4-FFF2-40B4-BE49-F238E27FC236}">
                <a16:creationId xmlns:a16="http://schemas.microsoft.com/office/drawing/2014/main" id="{921C831D-C124-4CC7-B83F-DF86F7CDC60A}"/>
              </a:ext>
            </a:extLst>
          </p:cNvPr>
          <p:cNvSpPr/>
          <p:nvPr/>
        </p:nvSpPr>
        <p:spPr>
          <a:xfrm>
            <a:off x="1" y="1"/>
            <a:ext cx="9144000" cy="5220928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IN" sz="3500" dirty="0">
              <a:solidFill>
                <a:srgbClr val="434343"/>
              </a:solidFill>
              <a:latin typeface="Barlow Semi Condensed SemiBold"/>
              <a:sym typeface="Barlow Semi Condensed Semi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C0456C-2D2A-44A2-8ED1-9DE48C667113}"/>
              </a:ext>
            </a:extLst>
          </p:cNvPr>
          <p:cNvSpPr txBox="1"/>
          <p:nvPr/>
        </p:nvSpPr>
        <p:spPr>
          <a:xfrm rot="16200000">
            <a:off x="-788461" y="2310140"/>
            <a:ext cx="37630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434343"/>
                </a:solidFill>
                <a:latin typeface="Barlow Semi Condensed SemiBold"/>
                <a:sym typeface="Barlow Semi Condensed SemiBold"/>
              </a:rPr>
              <a:t>VIDEO DEMONSTRATION</a:t>
            </a:r>
          </a:p>
        </p:txBody>
      </p:sp>
      <p:pic>
        <p:nvPicPr>
          <p:cNvPr id="5" name="Video Demo_Trim">
            <a:hlinkClick r:id="" action="ppaction://media"/>
            <a:extLst>
              <a:ext uri="{FF2B5EF4-FFF2-40B4-BE49-F238E27FC236}">
                <a16:creationId xmlns:a16="http://schemas.microsoft.com/office/drawing/2014/main" id="{2B961BA4-B3FB-4186-A50B-6DF3B693E6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86142" y="-2573499"/>
            <a:ext cx="5916595" cy="1051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512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1"/>
          <p:cNvSpPr txBox="1">
            <a:spLocks noGrp="1"/>
          </p:cNvSpPr>
          <p:nvPr>
            <p:ph type="title" idx="2"/>
          </p:nvPr>
        </p:nvSpPr>
        <p:spPr>
          <a:xfrm>
            <a:off x="410334" y="416318"/>
            <a:ext cx="6285434" cy="9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500" dirty="0"/>
              <a:t>LIMITATIONS AND</a:t>
            </a:r>
            <a:br>
              <a:rPr lang="en-IN" sz="3500" dirty="0"/>
            </a:br>
            <a:endParaRPr lang="en-IN" sz="3500" dirty="0"/>
          </a:p>
        </p:txBody>
      </p:sp>
      <p:sp>
        <p:nvSpPr>
          <p:cNvPr id="569" name="Google Shape;569;p41"/>
          <p:cNvSpPr/>
          <p:nvPr/>
        </p:nvSpPr>
        <p:spPr>
          <a:xfrm>
            <a:off x="-40500" y="1566307"/>
            <a:ext cx="9225000" cy="275821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816A79-6932-47B3-8E42-6EF33329BA52}"/>
              </a:ext>
            </a:extLst>
          </p:cNvPr>
          <p:cNvSpPr txBox="1"/>
          <p:nvPr/>
        </p:nvSpPr>
        <p:spPr>
          <a:xfrm>
            <a:off x="410334" y="1566307"/>
            <a:ext cx="7295641" cy="4098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Clr>
                <a:srgbClr val="434343"/>
              </a:buClr>
              <a:buSzPts val="1400"/>
              <a:buFont typeface="Wingdings" panose="05000000000000000000" pitchFamily="2" charset="2"/>
              <a:buChar char="§"/>
            </a:pPr>
            <a:r>
              <a:rPr lang="en-IN" sz="2200" dirty="0">
                <a:solidFill>
                  <a:srgbClr val="434343"/>
                </a:solidFill>
                <a:latin typeface="Roboto Condensed Light"/>
                <a:ea typeface="Roboto Condensed Light"/>
              </a:rPr>
              <a:t>Size of hand may differ due to which customer may face problem while Virtually trying it</a:t>
            </a:r>
          </a:p>
          <a:p>
            <a:pPr marL="342900" lvl="0" indent="-342900">
              <a:lnSpc>
                <a:spcPct val="150000"/>
              </a:lnSpc>
              <a:buClr>
                <a:srgbClr val="434343"/>
              </a:buClr>
              <a:buSzPts val="1400"/>
              <a:buFont typeface="Wingdings" panose="05000000000000000000" pitchFamily="2" charset="2"/>
              <a:buChar char="§"/>
            </a:pPr>
            <a:r>
              <a:rPr lang="en-IN" sz="2200" dirty="0">
                <a:solidFill>
                  <a:srgbClr val="434343"/>
                </a:solidFill>
                <a:latin typeface="Roboto Condensed Light"/>
                <a:ea typeface="Roboto Condensed Light"/>
              </a:rPr>
              <a:t>We can add buying feature for the products so that they don't need to go to any other platform for purchasing</a:t>
            </a:r>
          </a:p>
          <a:p>
            <a:pPr marL="342900" lvl="0" indent="-342900">
              <a:lnSpc>
                <a:spcPct val="150000"/>
              </a:lnSpc>
              <a:buClr>
                <a:srgbClr val="434343"/>
              </a:buClr>
              <a:buSzPts val="1400"/>
              <a:buFont typeface="Wingdings" panose="05000000000000000000" pitchFamily="2" charset="2"/>
              <a:buChar char="§"/>
            </a:pPr>
            <a:r>
              <a:rPr lang="en-IN" sz="2200" dirty="0">
                <a:solidFill>
                  <a:srgbClr val="434343"/>
                </a:solidFill>
                <a:latin typeface="Roboto Condensed Light"/>
                <a:ea typeface="Roboto Condensed Light"/>
              </a:rPr>
              <a:t>Limited no. of models/designs are available</a:t>
            </a:r>
          </a:p>
          <a:p>
            <a:pPr marL="342900" indent="-342900">
              <a:lnSpc>
                <a:spcPct val="150000"/>
              </a:lnSpc>
              <a:buClr>
                <a:srgbClr val="434343"/>
              </a:buClr>
              <a:buSzPts val="1400"/>
              <a:buFont typeface="Wingdings" panose="05000000000000000000" pitchFamily="2" charset="2"/>
              <a:buChar char="§"/>
            </a:pPr>
            <a:endParaRPr lang="en-US" sz="2200" dirty="0">
              <a:solidFill>
                <a:srgbClr val="434343"/>
              </a:solidFill>
              <a:latin typeface="Roboto Condensed Light"/>
              <a:ea typeface="Roboto Condensed Light"/>
              <a:sym typeface="Roboto Condensed Light"/>
            </a:endParaRPr>
          </a:p>
          <a:p>
            <a:pPr marL="342900" indent="-342900">
              <a:lnSpc>
                <a:spcPct val="150000"/>
              </a:lnSpc>
              <a:buClr>
                <a:srgbClr val="434343"/>
              </a:buClr>
              <a:buSzPts val="1400"/>
              <a:buFont typeface="Wingdings" panose="05000000000000000000" pitchFamily="2" charset="2"/>
              <a:buChar char="§"/>
            </a:pPr>
            <a:endParaRPr lang="en-US" sz="2200" dirty="0">
              <a:solidFill>
                <a:srgbClr val="434343"/>
              </a:solidFill>
              <a:latin typeface="Roboto Condensed Light"/>
              <a:ea typeface="Roboto Condensed Light"/>
              <a:sym typeface="Roboto Condensed Light"/>
            </a:endParaRPr>
          </a:p>
          <a:p>
            <a:pPr marL="342900" indent="-342900">
              <a:lnSpc>
                <a:spcPct val="150000"/>
              </a:lnSpc>
              <a:buClr>
                <a:srgbClr val="434343"/>
              </a:buClr>
              <a:buSzPts val="1400"/>
              <a:buFont typeface="Wingdings" panose="05000000000000000000" pitchFamily="2" charset="2"/>
              <a:buChar char="§"/>
            </a:pPr>
            <a:endParaRPr lang="en-US" sz="2200" dirty="0">
              <a:solidFill>
                <a:srgbClr val="434343"/>
              </a:solidFill>
              <a:latin typeface="Roboto Condensed Light"/>
              <a:ea typeface="Roboto Condensed Light"/>
              <a:sym typeface="Roboto Condensed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8469D8-2A48-4CDD-8A87-A659464BE08E}"/>
              </a:ext>
            </a:extLst>
          </p:cNvPr>
          <p:cNvSpPr txBox="1"/>
          <p:nvPr/>
        </p:nvSpPr>
        <p:spPr>
          <a:xfrm>
            <a:off x="410334" y="818983"/>
            <a:ext cx="4612558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999999"/>
              </a:buClr>
              <a:buSzPts val="3600"/>
            </a:pPr>
            <a:r>
              <a:rPr lang="en-IN" sz="3500" dirty="0">
                <a:solidFill>
                  <a:srgbClr val="434343"/>
                </a:solidFill>
                <a:latin typeface="Barlow Semi Condensed SemiBold"/>
                <a:sym typeface="Barlow Semi Condensed SemiBold"/>
              </a:rPr>
              <a:t>FUTURE SCOPE </a:t>
            </a:r>
          </a:p>
        </p:txBody>
      </p:sp>
    </p:spTree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0"/>
          <p:cNvSpPr txBox="1">
            <a:spLocks noGrp="1"/>
          </p:cNvSpPr>
          <p:nvPr>
            <p:ph type="title"/>
          </p:nvPr>
        </p:nvSpPr>
        <p:spPr>
          <a:xfrm>
            <a:off x="3651899" y="557750"/>
            <a:ext cx="3183977" cy="1345500"/>
          </a:xfrm>
          <a:prstGeom prst="rect">
            <a:avLst/>
          </a:prstGeom>
        </p:spPr>
        <p:txBody>
          <a:bodyPr spcFirstLastPara="1" wrap="square" lIns="0" tIns="0" rIns="720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Virtual Watch Catalogue</a:t>
            </a:r>
            <a:endParaRPr dirty="0"/>
          </a:p>
        </p:txBody>
      </p:sp>
      <p:sp>
        <p:nvSpPr>
          <p:cNvPr id="554" name="Google Shape;554;p40"/>
          <p:cNvSpPr txBox="1">
            <a:spLocks noGrp="1"/>
          </p:cNvSpPr>
          <p:nvPr>
            <p:ph type="subTitle" idx="1"/>
          </p:nvPr>
        </p:nvSpPr>
        <p:spPr>
          <a:xfrm>
            <a:off x="3982250" y="2349474"/>
            <a:ext cx="3742200" cy="2683225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2000" dirty="0">
                <a:latin typeface="Roboto Condensed"/>
                <a:ea typeface="Roboto Condensed"/>
                <a:sym typeface="Roboto Condensed"/>
              </a:rPr>
              <a:t>Enhancing the Business</a:t>
            </a:r>
            <a:endParaRPr sz="2000" dirty="0">
              <a:latin typeface="Roboto Condensed"/>
              <a:ea typeface="Roboto Condensed"/>
              <a:sym typeface="Roboto Condensed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2000" dirty="0">
                <a:latin typeface="Roboto Condensed"/>
                <a:ea typeface="Roboto Condensed"/>
                <a:sym typeface="Roboto Condensed"/>
              </a:rPr>
              <a:t>Saving of Quality Time</a:t>
            </a:r>
            <a:endParaRPr sz="2000" dirty="0">
              <a:latin typeface="Roboto Condensed"/>
              <a:ea typeface="Roboto Condensed"/>
              <a:sym typeface="Roboto Condensed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2000" dirty="0">
                <a:latin typeface="Roboto Condensed"/>
                <a:ea typeface="Roboto Condensed"/>
                <a:sym typeface="Roboto Condensed"/>
              </a:rPr>
              <a:t>Saving of Resources</a:t>
            </a:r>
          </a:p>
          <a:p>
            <a:pPr marL="0" indent="0" algn="l">
              <a:spcBef>
                <a:spcPts val="600"/>
              </a:spcBef>
              <a:spcAft>
                <a:spcPts val="600"/>
              </a:spcAft>
            </a:pPr>
            <a:r>
              <a:rPr lang="en-IN" sz="2000" dirty="0">
                <a:latin typeface="Roboto Condensed"/>
                <a:ea typeface="Roboto Condensed"/>
              </a:rPr>
              <a:t>Friendly interface</a:t>
            </a:r>
          </a:p>
          <a:p>
            <a:pPr marL="0" indent="0" algn="l">
              <a:spcBef>
                <a:spcPts val="600"/>
              </a:spcBef>
              <a:spcAft>
                <a:spcPts val="600"/>
              </a:spcAft>
            </a:pPr>
            <a:r>
              <a:rPr lang="en-IN" sz="2000" dirty="0">
                <a:latin typeface="Roboto Condensed"/>
                <a:ea typeface="Roboto Condensed"/>
              </a:rPr>
              <a:t>Easy to use</a:t>
            </a:r>
          </a:p>
          <a:p>
            <a:pPr marL="0" indent="0" algn="l">
              <a:spcBef>
                <a:spcPts val="600"/>
              </a:spcBef>
              <a:spcAft>
                <a:spcPts val="600"/>
              </a:spcAft>
            </a:pPr>
            <a:endParaRPr lang="en-IN" sz="2000" dirty="0">
              <a:latin typeface="Roboto Condensed"/>
              <a:ea typeface="Roboto Condensed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lang="en-IN" sz="2000" dirty="0">
              <a:latin typeface="Roboto Condensed"/>
              <a:ea typeface="Roboto Condensed"/>
              <a:sym typeface="Roboto Condensed"/>
            </a:endParaRPr>
          </a:p>
        </p:txBody>
      </p:sp>
      <p:grpSp>
        <p:nvGrpSpPr>
          <p:cNvPr id="555" name="Google Shape;555;p40"/>
          <p:cNvGrpSpPr/>
          <p:nvPr/>
        </p:nvGrpSpPr>
        <p:grpSpPr>
          <a:xfrm flipH="1">
            <a:off x="744605" y="1324450"/>
            <a:ext cx="2388300" cy="3284100"/>
            <a:chOff x="1835466" y="929768"/>
            <a:chExt cx="2388300" cy="3284100"/>
          </a:xfrm>
        </p:grpSpPr>
        <p:sp>
          <p:nvSpPr>
            <p:cNvPr id="556" name="Google Shape;556;p40"/>
            <p:cNvSpPr/>
            <p:nvPr/>
          </p:nvSpPr>
          <p:spPr>
            <a:xfrm>
              <a:off x="1835466" y="929768"/>
              <a:ext cx="2388300" cy="3284100"/>
            </a:xfrm>
            <a:prstGeom prst="roundRect">
              <a:avLst>
                <a:gd name="adj" fmla="val 4846"/>
              </a:avLst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57" name="Google Shape;557;p40"/>
            <p:cNvSpPr/>
            <p:nvPr/>
          </p:nvSpPr>
          <p:spPr>
            <a:xfrm>
              <a:off x="2010540" y="1124747"/>
              <a:ext cx="2038200" cy="2909100"/>
            </a:xfrm>
            <a:prstGeom prst="rect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0"/>
            <p:cNvSpPr/>
            <p:nvPr/>
          </p:nvSpPr>
          <p:spPr>
            <a:xfrm>
              <a:off x="2947422" y="4067543"/>
              <a:ext cx="164400" cy="9750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9" name="Google Shape;559;p40"/>
          <p:cNvSpPr/>
          <p:nvPr/>
        </p:nvSpPr>
        <p:spPr>
          <a:xfrm>
            <a:off x="491100" y="330925"/>
            <a:ext cx="3420900" cy="7287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0"/>
          <p:cNvSpPr txBox="1"/>
          <p:nvPr/>
        </p:nvSpPr>
        <p:spPr>
          <a:xfrm>
            <a:off x="630300" y="271081"/>
            <a:ext cx="34209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CONCLUSION</a:t>
            </a:r>
            <a:endParaRPr sz="3400" dirty="0">
              <a:solidFill>
                <a:schemeClr val="dk1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561" name="Google Shape;561;p40"/>
          <p:cNvSpPr/>
          <p:nvPr/>
        </p:nvSpPr>
        <p:spPr>
          <a:xfrm>
            <a:off x="3693575" y="2326225"/>
            <a:ext cx="96300" cy="963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40"/>
          <p:cNvSpPr/>
          <p:nvPr/>
        </p:nvSpPr>
        <p:spPr>
          <a:xfrm>
            <a:off x="3693575" y="2774334"/>
            <a:ext cx="96300" cy="963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40"/>
          <p:cNvSpPr/>
          <p:nvPr/>
        </p:nvSpPr>
        <p:spPr>
          <a:xfrm>
            <a:off x="3693575" y="3228517"/>
            <a:ext cx="96300" cy="963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562;p40">
            <a:extLst>
              <a:ext uri="{FF2B5EF4-FFF2-40B4-BE49-F238E27FC236}">
                <a16:creationId xmlns:a16="http://schemas.microsoft.com/office/drawing/2014/main" id="{C2251742-779B-4306-8F27-DB6993DEB25F}"/>
              </a:ext>
            </a:extLst>
          </p:cNvPr>
          <p:cNvSpPr/>
          <p:nvPr/>
        </p:nvSpPr>
        <p:spPr>
          <a:xfrm>
            <a:off x="3693227" y="3671528"/>
            <a:ext cx="96300" cy="963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563;p40">
            <a:extLst>
              <a:ext uri="{FF2B5EF4-FFF2-40B4-BE49-F238E27FC236}">
                <a16:creationId xmlns:a16="http://schemas.microsoft.com/office/drawing/2014/main" id="{9CBE70BF-7EE8-4B8B-BC9B-C939D05F0E13}"/>
              </a:ext>
            </a:extLst>
          </p:cNvPr>
          <p:cNvSpPr/>
          <p:nvPr/>
        </p:nvSpPr>
        <p:spPr>
          <a:xfrm>
            <a:off x="3693227" y="4125711"/>
            <a:ext cx="96300" cy="963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8;p41">
            <a:extLst>
              <a:ext uri="{FF2B5EF4-FFF2-40B4-BE49-F238E27FC236}">
                <a16:creationId xmlns:a16="http://schemas.microsoft.com/office/drawing/2014/main" id="{746318B0-5B30-4582-BEB0-3C63B107CB70}"/>
              </a:ext>
            </a:extLst>
          </p:cNvPr>
          <p:cNvSpPr txBox="1">
            <a:spLocks/>
          </p:cNvSpPr>
          <p:nvPr/>
        </p:nvSpPr>
        <p:spPr>
          <a:xfrm>
            <a:off x="616812" y="905886"/>
            <a:ext cx="5217300" cy="9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500" dirty="0">
                <a:solidFill>
                  <a:srgbClr val="434343"/>
                </a:solidFill>
                <a:latin typeface="Barlow Semi Condensed SemiBold"/>
                <a:sym typeface="Barlow Semi Condensed SemiBold"/>
              </a:rPr>
              <a:t>REFERENCES</a:t>
            </a:r>
            <a:endParaRPr lang="en-IN" sz="3500" dirty="0">
              <a:solidFill>
                <a:srgbClr val="434343"/>
              </a:solidFill>
              <a:latin typeface="Barlow Semi Condensed SemiBold"/>
              <a:sym typeface="Barlow Semi Condensed Semi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617AD3-9012-4247-A6C7-4860050103BD}"/>
              </a:ext>
            </a:extLst>
          </p:cNvPr>
          <p:cNvSpPr txBox="1"/>
          <p:nvPr/>
        </p:nvSpPr>
        <p:spPr>
          <a:xfrm>
            <a:off x="616811" y="1988016"/>
            <a:ext cx="8423949" cy="3349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Clr>
                <a:srgbClr val="434343"/>
              </a:buClr>
              <a:buSzPts val="1400"/>
              <a:buFont typeface="+mj-lt"/>
              <a:buAutoNum type="arabicPeriod"/>
            </a:pPr>
            <a:r>
              <a:rPr lang="en-IN" sz="1600" dirty="0">
                <a:solidFill>
                  <a:srgbClr val="434343"/>
                </a:solidFill>
                <a:latin typeface="Roboto" panose="020B0604020202020204" charset="0"/>
                <a:ea typeface="Roboto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https://unity.com</a:t>
            </a:r>
            <a:endParaRPr lang="en-IN" sz="1600" dirty="0">
              <a:solidFill>
                <a:srgbClr val="434343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457200" indent="-457200">
              <a:spcAft>
                <a:spcPts val="1200"/>
              </a:spcAft>
              <a:buClr>
                <a:srgbClr val="434343"/>
              </a:buClr>
              <a:buSzPts val="1400"/>
              <a:buFont typeface="+mj-lt"/>
              <a:buAutoNum type="arabicPeriod"/>
            </a:pPr>
            <a:r>
              <a:rPr lang="en-IN" sz="1600" dirty="0">
                <a:solidFill>
                  <a:srgbClr val="434343"/>
                </a:solidFill>
                <a:latin typeface="Roboto" panose="020B0604020202020204" charset="0"/>
                <a:ea typeface="Roboto" panose="020B060402020202020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https://readwrite.com/2019/03/28/why-you-should-use-augmented-reality-in-your-business-app/</a:t>
            </a:r>
            <a:endParaRPr lang="en-IN" sz="1600" dirty="0">
              <a:solidFill>
                <a:srgbClr val="434343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457200" indent="-457200">
              <a:spcAft>
                <a:spcPts val="1200"/>
              </a:spcAft>
              <a:buClr>
                <a:srgbClr val="434343"/>
              </a:buClr>
              <a:buSzPts val="1400"/>
              <a:buFont typeface="+mj-lt"/>
              <a:buAutoNum type="arabicPeriod"/>
            </a:pPr>
            <a:r>
              <a:rPr lang="en-IN" sz="1600" dirty="0">
                <a:solidFill>
                  <a:srgbClr val="434343"/>
                </a:solidFill>
                <a:latin typeface="Roboto" panose="020B0604020202020204" charset="0"/>
                <a:ea typeface="Roboto" panose="020B060402020202020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https://www.udemy.com/course/augmented-reality-merge-cube-create-your-augmented-reality-application/</a:t>
            </a:r>
            <a:endParaRPr lang="en-IN" sz="1600" dirty="0">
              <a:solidFill>
                <a:srgbClr val="434343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457200" indent="-457200">
              <a:spcAft>
                <a:spcPts val="1200"/>
              </a:spcAft>
              <a:buClr>
                <a:srgbClr val="434343"/>
              </a:buClr>
              <a:buSzPts val="1400"/>
              <a:buFont typeface="+mj-lt"/>
              <a:buAutoNum type="arabicPeriod"/>
            </a:pPr>
            <a:r>
              <a:rPr lang="en-IN" sz="1600" dirty="0">
                <a:solidFill>
                  <a:srgbClr val="434343"/>
                </a:solidFill>
                <a:latin typeface="Roboto" panose="020B0604020202020204" charset="0"/>
                <a:ea typeface="Roboto" panose="020B060402020202020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https://www.youtube.com/watch?v=MtiUx_szKbI</a:t>
            </a:r>
            <a:endParaRPr lang="en-IN" sz="1600" dirty="0">
              <a:solidFill>
                <a:srgbClr val="434343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457200" indent="-457200">
              <a:spcAft>
                <a:spcPts val="1200"/>
              </a:spcAft>
              <a:buClr>
                <a:srgbClr val="434343"/>
              </a:buClr>
              <a:buSzPts val="1400"/>
              <a:buFont typeface="+mj-lt"/>
              <a:buAutoNum type="arabicPeriod"/>
            </a:pPr>
            <a:r>
              <a:rPr lang="en-US" sz="1600" dirty="0">
                <a:solidFill>
                  <a:srgbClr val="434343"/>
                </a:solidFill>
                <a:latin typeface="Roboto" panose="020B0604020202020204" charset="0"/>
                <a:ea typeface="Roboto" panose="020B0604020202020204" charset="0"/>
                <a:sym typeface="Roboto Condensed"/>
                <a:hlinkClick r:id="rId7"/>
              </a:rPr>
              <a:t>https://developer.vuforia.com/</a:t>
            </a:r>
            <a:endParaRPr lang="en-US" sz="1600" dirty="0">
              <a:solidFill>
                <a:srgbClr val="434343"/>
              </a:solidFill>
              <a:latin typeface="Roboto" panose="020B0604020202020204" charset="0"/>
              <a:ea typeface="Roboto" panose="020B0604020202020204" charset="0"/>
              <a:sym typeface="Roboto Condensed"/>
            </a:endParaRPr>
          </a:p>
          <a:p>
            <a:pPr marL="457200" indent="-457200">
              <a:spcAft>
                <a:spcPts val="1200"/>
              </a:spcAft>
              <a:buClr>
                <a:srgbClr val="434343"/>
              </a:buClr>
              <a:buSzPts val="1400"/>
              <a:buFont typeface="+mj-lt"/>
              <a:buAutoNum type="arabicPeriod"/>
            </a:pPr>
            <a:r>
              <a:rPr lang="en-IN" sz="1600" u="sng" dirty="0">
                <a:solidFill>
                  <a:srgbClr val="434343"/>
                </a:solidFill>
                <a:latin typeface="Roboto" panose="020B0604020202020204" charset="0"/>
                <a:ea typeface="Roboto" panose="020B0604020202020204" charset="0"/>
              </a:rPr>
              <a:t>https://unity3d.com/learning-c-sharp-in-unity-for-beginners</a:t>
            </a:r>
          </a:p>
          <a:p>
            <a:pPr marL="457200" indent="-457200">
              <a:spcAft>
                <a:spcPts val="1200"/>
              </a:spcAft>
              <a:buClr>
                <a:srgbClr val="434343"/>
              </a:buClr>
              <a:buSzPts val="1400"/>
              <a:buFont typeface="+mj-lt"/>
              <a:buAutoNum type="arabicPeriod"/>
            </a:pPr>
            <a:endParaRPr lang="en-US" sz="1600" dirty="0">
              <a:solidFill>
                <a:srgbClr val="434343"/>
              </a:solidFill>
              <a:latin typeface="Roboto" panose="020B0604020202020204" charset="0"/>
              <a:ea typeface="Roboto" panose="020B0604020202020204" charset="0"/>
              <a:sym typeface="Roboto Condensed"/>
            </a:endParaRPr>
          </a:p>
        </p:txBody>
      </p:sp>
    </p:spTree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62"/>
          <p:cNvSpPr txBox="1">
            <a:spLocks noGrp="1"/>
          </p:cNvSpPr>
          <p:nvPr>
            <p:ph type="title"/>
          </p:nvPr>
        </p:nvSpPr>
        <p:spPr>
          <a:xfrm>
            <a:off x="1113503" y="1633336"/>
            <a:ext cx="7310472" cy="13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rgbClr val="434343"/>
                </a:solidFill>
              </a:rPr>
              <a:t>THANKYOU</a:t>
            </a:r>
            <a:endParaRPr sz="9600" dirty="0">
              <a:solidFill>
                <a:srgbClr val="434343"/>
              </a:solidFill>
            </a:endParaRPr>
          </a:p>
        </p:txBody>
      </p:sp>
      <p:sp>
        <p:nvSpPr>
          <p:cNvPr id="4" name="Google Shape;569;p41">
            <a:extLst>
              <a:ext uri="{FF2B5EF4-FFF2-40B4-BE49-F238E27FC236}">
                <a16:creationId xmlns:a16="http://schemas.microsoft.com/office/drawing/2014/main" id="{921C831D-C124-4CC7-B83F-DF86F7CDC60A}"/>
              </a:ext>
            </a:extLst>
          </p:cNvPr>
          <p:cNvSpPr/>
          <p:nvPr/>
        </p:nvSpPr>
        <p:spPr>
          <a:xfrm>
            <a:off x="4505632" y="3301422"/>
            <a:ext cx="4288035" cy="1249457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5"/>
          <p:cNvSpPr txBox="1">
            <a:spLocks noGrp="1"/>
          </p:cNvSpPr>
          <p:nvPr>
            <p:ph type="subTitle" idx="1"/>
          </p:nvPr>
        </p:nvSpPr>
        <p:spPr>
          <a:xfrm>
            <a:off x="1941300" y="1809750"/>
            <a:ext cx="4595400" cy="181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 can be used to check different watches without physically wearing and trying them. </a:t>
            </a:r>
            <a:endParaRPr dirty="0"/>
          </a:p>
        </p:txBody>
      </p:sp>
      <p:sp>
        <p:nvSpPr>
          <p:cNvPr id="508" name="Google Shape;508;p35"/>
          <p:cNvSpPr txBox="1">
            <a:spLocks noGrp="1"/>
          </p:cNvSpPr>
          <p:nvPr>
            <p:ph type="ctrTitle"/>
          </p:nvPr>
        </p:nvSpPr>
        <p:spPr>
          <a:xfrm>
            <a:off x="1941300" y="1528725"/>
            <a:ext cx="4839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 Watch Catalogue App </a:t>
            </a:r>
            <a:r>
              <a:rPr lang="en" sz="2200" dirty="0"/>
              <a:t>which works on principles of Augmented Reality</a:t>
            </a:r>
            <a:endParaRPr sz="2200" dirty="0"/>
          </a:p>
        </p:txBody>
      </p:sp>
      <p:sp>
        <p:nvSpPr>
          <p:cNvPr id="509" name="Google Shape;509;p35"/>
          <p:cNvSpPr/>
          <p:nvPr/>
        </p:nvSpPr>
        <p:spPr>
          <a:xfrm>
            <a:off x="449950" y="375050"/>
            <a:ext cx="2839500" cy="7287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5"/>
          <p:cNvSpPr txBox="1"/>
          <p:nvPr/>
        </p:nvSpPr>
        <p:spPr>
          <a:xfrm>
            <a:off x="-440048" y="375050"/>
            <a:ext cx="3893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INTRODUCTION</a:t>
            </a:r>
            <a:endParaRPr sz="3500" dirty="0">
              <a:solidFill>
                <a:schemeClr val="dk1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7"/>
          <p:cNvSpPr/>
          <p:nvPr/>
        </p:nvSpPr>
        <p:spPr>
          <a:xfrm>
            <a:off x="0" y="2451225"/>
            <a:ext cx="8710200" cy="2351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7"/>
          <p:cNvSpPr txBox="1">
            <a:spLocks noGrp="1"/>
          </p:cNvSpPr>
          <p:nvPr>
            <p:ph type="subTitle" idx="1"/>
          </p:nvPr>
        </p:nvSpPr>
        <p:spPr>
          <a:xfrm flipH="1">
            <a:off x="607750" y="2533025"/>
            <a:ext cx="7615500" cy="18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3F3F3"/>
                </a:solidFill>
              </a:rPr>
              <a:t>It creates a realistic environment where objects that reside in the real world are enhanced by computer generated perceptual information.</a:t>
            </a:r>
            <a:endParaRPr sz="2000">
              <a:solidFill>
                <a:srgbClr val="F3F3F3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3F3F3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3F3F3"/>
                </a:solidFill>
              </a:rPr>
              <a:t>So ultimately we can virtually try on things even before investing in it</a:t>
            </a:r>
            <a:endParaRPr sz="2000">
              <a:solidFill>
                <a:srgbClr val="F3F3F3"/>
              </a:solidFill>
            </a:endParaRPr>
          </a:p>
        </p:txBody>
      </p:sp>
      <p:sp>
        <p:nvSpPr>
          <p:cNvPr id="523" name="Google Shape;523;p37"/>
          <p:cNvSpPr txBox="1">
            <a:spLocks noGrp="1"/>
          </p:cNvSpPr>
          <p:nvPr>
            <p:ph type="title"/>
          </p:nvPr>
        </p:nvSpPr>
        <p:spPr>
          <a:xfrm>
            <a:off x="1668301" y="376275"/>
            <a:ext cx="4251900" cy="16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cs typeface="Arial"/>
                <a:sym typeface="Arial"/>
              </a:rPr>
              <a:t>MOTIVATION</a:t>
            </a:r>
            <a:endParaRPr sz="3500" dirty="0">
              <a:cs typeface="Arial"/>
              <a:sym typeface="Arial"/>
            </a:endParaRPr>
          </a:p>
        </p:txBody>
      </p:sp>
      <p:sp>
        <p:nvSpPr>
          <p:cNvPr id="524" name="Google Shape;524;p37"/>
          <p:cNvSpPr txBox="1"/>
          <p:nvPr/>
        </p:nvSpPr>
        <p:spPr>
          <a:xfrm>
            <a:off x="607575" y="1802325"/>
            <a:ext cx="79227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AR provides an Interactive Experience of a Real World Environment.</a:t>
            </a:r>
            <a:endParaRPr sz="22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68;p41">
            <a:extLst>
              <a:ext uri="{FF2B5EF4-FFF2-40B4-BE49-F238E27FC236}">
                <a16:creationId xmlns:a16="http://schemas.microsoft.com/office/drawing/2014/main" id="{A641A965-F543-49B1-9E96-1E2F7EDD77E6}"/>
              </a:ext>
            </a:extLst>
          </p:cNvPr>
          <p:cNvSpPr txBox="1">
            <a:spLocks/>
          </p:cNvSpPr>
          <p:nvPr/>
        </p:nvSpPr>
        <p:spPr>
          <a:xfrm>
            <a:off x="446326" y="100321"/>
            <a:ext cx="5217300" cy="9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500" dirty="0">
                <a:solidFill>
                  <a:srgbClr val="434343"/>
                </a:solidFill>
                <a:latin typeface="Barlow Semi Condensed SemiBold"/>
                <a:sym typeface="Barlow Semi Condensed SemiBold"/>
              </a:rPr>
              <a:t>CURRENT SYSTEM</a:t>
            </a:r>
            <a:endParaRPr lang="en-IN" sz="3500" dirty="0">
              <a:solidFill>
                <a:srgbClr val="434343"/>
              </a:solidFill>
              <a:latin typeface="Barlow Semi Condensed SemiBold"/>
              <a:sym typeface="Barlow Semi Condensed SemiBold"/>
            </a:endParaRPr>
          </a:p>
        </p:txBody>
      </p:sp>
      <p:sp>
        <p:nvSpPr>
          <p:cNvPr id="7" name="Google Shape;554;p40">
            <a:extLst>
              <a:ext uri="{FF2B5EF4-FFF2-40B4-BE49-F238E27FC236}">
                <a16:creationId xmlns:a16="http://schemas.microsoft.com/office/drawing/2014/main" id="{C06F0D1D-06A3-4B84-874B-8F8CB02BB528}"/>
              </a:ext>
            </a:extLst>
          </p:cNvPr>
          <p:cNvSpPr txBox="1">
            <a:spLocks/>
          </p:cNvSpPr>
          <p:nvPr/>
        </p:nvSpPr>
        <p:spPr>
          <a:xfrm>
            <a:off x="841374" y="927632"/>
            <a:ext cx="6912738" cy="11988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IN" sz="2000" dirty="0">
                <a:latin typeface="Roboto Condensed"/>
                <a:ea typeface="Roboto Condensed"/>
              </a:rPr>
              <a:t>It only has photos of the watches, so the model cannot be tried</a:t>
            </a:r>
          </a:p>
          <a:p>
            <a:pPr lvl="0"/>
            <a:endParaRPr lang="en-IN" sz="500" dirty="0">
              <a:latin typeface="Roboto Condensed"/>
              <a:ea typeface="Roboto Condensed"/>
            </a:endParaRPr>
          </a:p>
          <a:p>
            <a:pPr lvl="0"/>
            <a:r>
              <a:rPr lang="en-IN" sz="2000" dirty="0">
                <a:latin typeface="Roboto Condensed"/>
                <a:ea typeface="Roboto Condensed"/>
              </a:rPr>
              <a:t>Lack of Touch and Feel of Merchandise in Online Shopping</a:t>
            </a:r>
          </a:p>
        </p:txBody>
      </p:sp>
      <p:sp>
        <p:nvSpPr>
          <p:cNvPr id="8" name="Google Shape;561;p40">
            <a:extLst>
              <a:ext uri="{FF2B5EF4-FFF2-40B4-BE49-F238E27FC236}">
                <a16:creationId xmlns:a16="http://schemas.microsoft.com/office/drawing/2014/main" id="{7D9C28FB-02BD-47EC-A497-65B004526138}"/>
              </a:ext>
            </a:extLst>
          </p:cNvPr>
          <p:cNvSpPr/>
          <p:nvPr/>
        </p:nvSpPr>
        <p:spPr>
          <a:xfrm>
            <a:off x="633452" y="1356657"/>
            <a:ext cx="48150" cy="4815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561;p40">
            <a:extLst>
              <a:ext uri="{FF2B5EF4-FFF2-40B4-BE49-F238E27FC236}">
                <a16:creationId xmlns:a16="http://schemas.microsoft.com/office/drawing/2014/main" id="{851CE8E8-039C-4E38-8DE6-6F7FC1854DCB}"/>
              </a:ext>
            </a:extLst>
          </p:cNvPr>
          <p:cNvSpPr/>
          <p:nvPr/>
        </p:nvSpPr>
        <p:spPr>
          <a:xfrm>
            <a:off x="633580" y="1731546"/>
            <a:ext cx="48150" cy="4815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568;p41">
            <a:extLst>
              <a:ext uri="{FF2B5EF4-FFF2-40B4-BE49-F238E27FC236}">
                <a16:creationId xmlns:a16="http://schemas.microsoft.com/office/drawing/2014/main" id="{5CF1F44A-72BD-4648-B1A8-22E2D45FA1E4}"/>
              </a:ext>
            </a:extLst>
          </p:cNvPr>
          <p:cNvSpPr txBox="1">
            <a:spLocks/>
          </p:cNvSpPr>
          <p:nvPr/>
        </p:nvSpPr>
        <p:spPr>
          <a:xfrm>
            <a:off x="446326" y="2077852"/>
            <a:ext cx="5217300" cy="9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500" dirty="0">
                <a:solidFill>
                  <a:srgbClr val="434343"/>
                </a:solidFill>
                <a:latin typeface="Barlow Semi Condensed SemiBold"/>
                <a:sym typeface="Barlow Semi Condensed SemiBold"/>
              </a:rPr>
              <a:t>ENHANCEMENTS</a:t>
            </a:r>
            <a:endParaRPr lang="en-IN" sz="3500" dirty="0">
              <a:solidFill>
                <a:srgbClr val="434343"/>
              </a:solidFill>
              <a:latin typeface="Barlow Semi Condensed SemiBold"/>
              <a:sym typeface="Barlow Semi Condensed SemiBold"/>
            </a:endParaRPr>
          </a:p>
        </p:txBody>
      </p:sp>
      <p:sp>
        <p:nvSpPr>
          <p:cNvPr id="3" name="Google Shape;554;p40">
            <a:extLst>
              <a:ext uri="{FF2B5EF4-FFF2-40B4-BE49-F238E27FC236}">
                <a16:creationId xmlns:a16="http://schemas.microsoft.com/office/drawing/2014/main" id="{610D9333-1519-453A-8A8F-159BC6598926}"/>
              </a:ext>
            </a:extLst>
          </p:cNvPr>
          <p:cNvSpPr txBox="1">
            <a:spLocks/>
          </p:cNvSpPr>
          <p:nvPr/>
        </p:nvSpPr>
        <p:spPr>
          <a:xfrm>
            <a:off x="841374" y="2978127"/>
            <a:ext cx="6912738" cy="11988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000" dirty="0">
                <a:latin typeface="Roboto Condensed"/>
                <a:ea typeface="Roboto Condensed"/>
              </a:rPr>
              <a:t>Real Shopping experience can be provided </a:t>
            </a:r>
          </a:p>
          <a:p>
            <a:endParaRPr lang="en-IN" sz="500" dirty="0">
              <a:latin typeface="Roboto Condensed"/>
              <a:ea typeface="Roboto Condensed"/>
            </a:endParaRPr>
          </a:p>
          <a:p>
            <a:r>
              <a:rPr lang="en-IN" sz="2000" dirty="0">
                <a:latin typeface="Roboto Condensed"/>
                <a:ea typeface="Roboto Condensed"/>
              </a:rPr>
              <a:t>We have improvised customer satisfaction so that they can examine the originality/quality of product</a:t>
            </a:r>
          </a:p>
        </p:txBody>
      </p:sp>
      <p:sp>
        <p:nvSpPr>
          <p:cNvPr id="4" name="Google Shape;561;p40">
            <a:extLst>
              <a:ext uri="{FF2B5EF4-FFF2-40B4-BE49-F238E27FC236}">
                <a16:creationId xmlns:a16="http://schemas.microsoft.com/office/drawing/2014/main" id="{CD0E3E9A-4FD8-4A89-B0AE-F403D2E2D786}"/>
              </a:ext>
            </a:extLst>
          </p:cNvPr>
          <p:cNvSpPr/>
          <p:nvPr/>
        </p:nvSpPr>
        <p:spPr>
          <a:xfrm>
            <a:off x="633452" y="3230579"/>
            <a:ext cx="48150" cy="4815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61;p40">
            <a:extLst>
              <a:ext uri="{FF2B5EF4-FFF2-40B4-BE49-F238E27FC236}">
                <a16:creationId xmlns:a16="http://schemas.microsoft.com/office/drawing/2014/main" id="{C1F1C122-DA93-47B4-BA45-5D695A1E01B7}"/>
              </a:ext>
            </a:extLst>
          </p:cNvPr>
          <p:cNvSpPr/>
          <p:nvPr/>
        </p:nvSpPr>
        <p:spPr>
          <a:xfrm>
            <a:off x="633580" y="3605468"/>
            <a:ext cx="48150" cy="4815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7764877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0"/>
          <p:cNvSpPr txBox="1">
            <a:spLocks noGrp="1"/>
          </p:cNvSpPr>
          <p:nvPr>
            <p:ph type="title"/>
          </p:nvPr>
        </p:nvSpPr>
        <p:spPr>
          <a:xfrm>
            <a:off x="4233300" y="2477192"/>
            <a:ext cx="2962752" cy="1345500"/>
          </a:xfrm>
          <a:prstGeom prst="rect">
            <a:avLst/>
          </a:prstGeom>
        </p:spPr>
        <p:txBody>
          <a:bodyPr spcFirstLastPara="1" wrap="square" lIns="0" tIns="0" rIns="7200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HARDWARE</a:t>
            </a:r>
            <a:br>
              <a:rPr lang="en" sz="2800" dirty="0"/>
            </a:br>
            <a:br>
              <a:rPr lang="en" sz="2800" dirty="0"/>
            </a:br>
            <a:br>
              <a:rPr lang="en" sz="2800" dirty="0"/>
            </a:br>
            <a:br>
              <a:rPr lang="en" sz="2800" dirty="0"/>
            </a:br>
            <a:r>
              <a:rPr lang="en" sz="2800" dirty="0"/>
              <a:t>SOFTWARE</a:t>
            </a:r>
            <a:endParaRPr sz="2800" dirty="0"/>
          </a:p>
        </p:txBody>
      </p:sp>
      <p:sp>
        <p:nvSpPr>
          <p:cNvPr id="554" name="Google Shape;554;p40"/>
          <p:cNvSpPr txBox="1">
            <a:spLocks noGrp="1"/>
          </p:cNvSpPr>
          <p:nvPr>
            <p:ph type="subTitle" idx="1"/>
          </p:nvPr>
        </p:nvSpPr>
        <p:spPr>
          <a:xfrm>
            <a:off x="4442909" y="2024492"/>
            <a:ext cx="3742200" cy="1198800"/>
          </a:xfrm>
          <a:prstGeom prst="rect">
            <a:avLst/>
          </a:prstGeom>
        </p:spPr>
        <p:txBody>
          <a:bodyPr spcFirstLastPara="1" wrap="square" lIns="91425" tIns="91425" rIns="91425" bIns="0" anchor="ctr" anchorCtr="0">
            <a:noAutofit/>
          </a:bodyPr>
          <a:lstStyle/>
          <a:p>
            <a:pPr marL="0" indent="0" algn="l"/>
            <a:r>
              <a:rPr lang="en-IN" sz="1800" dirty="0">
                <a:latin typeface="Roboto Condensed"/>
                <a:ea typeface="Roboto Condensed"/>
              </a:rPr>
              <a:t>Laptop/computer with Core i5 8TH gen. Processor</a:t>
            </a:r>
          </a:p>
          <a:p>
            <a:pPr marL="0" indent="0" algn="l"/>
            <a:r>
              <a:rPr lang="en-IN" sz="1800" dirty="0">
                <a:latin typeface="Roboto Condensed"/>
                <a:ea typeface="Roboto Condensed"/>
              </a:rPr>
              <a:t>2GB Hard Disk Storage </a:t>
            </a:r>
          </a:p>
        </p:txBody>
      </p:sp>
      <p:sp>
        <p:nvSpPr>
          <p:cNvPr id="559" name="Google Shape;559;p40"/>
          <p:cNvSpPr/>
          <p:nvPr/>
        </p:nvSpPr>
        <p:spPr>
          <a:xfrm>
            <a:off x="491100" y="330925"/>
            <a:ext cx="2544993" cy="7287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40"/>
          <p:cNvSpPr/>
          <p:nvPr/>
        </p:nvSpPr>
        <p:spPr>
          <a:xfrm>
            <a:off x="4246561" y="2362288"/>
            <a:ext cx="48150" cy="4815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0BA767-8079-4F24-AA53-F7C10F424B0C}"/>
              </a:ext>
            </a:extLst>
          </p:cNvPr>
          <p:cNvSpPr txBox="1"/>
          <p:nvPr/>
        </p:nvSpPr>
        <p:spPr>
          <a:xfrm>
            <a:off x="633152" y="404777"/>
            <a:ext cx="601148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500" dirty="0">
                <a:solidFill>
                  <a:srgbClr val="434343"/>
                </a:solidFill>
                <a:latin typeface="Barlow Semi Condensed SemiBold"/>
                <a:sym typeface="Barlow Semi Condensed SemiBold"/>
              </a:rPr>
              <a:t>HARDWARE</a:t>
            </a:r>
          </a:p>
          <a:p>
            <a:r>
              <a:rPr lang="en-IN" sz="3500" dirty="0">
                <a:solidFill>
                  <a:srgbClr val="434343"/>
                </a:solidFill>
                <a:latin typeface="Barlow Semi Condensed SemiBold"/>
                <a:sym typeface="Barlow Semi Condensed SemiBold"/>
              </a:rPr>
              <a:t>AND SOFTWARE ENVIRONMENT</a:t>
            </a:r>
          </a:p>
        </p:txBody>
      </p:sp>
      <p:grpSp>
        <p:nvGrpSpPr>
          <p:cNvPr id="18" name="Google Shape;1109;p60">
            <a:extLst>
              <a:ext uri="{FF2B5EF4-FFF2-40B4-BE49-F238E27FC236}">
                <a16:creationId xmlns:a16="http://schemas.microsoft.com/office/drawing/2014/main" id="{93E39B36-9431-4BD3-B7E8-33DEAADCA1F2}"/>
              </a:ext>
            </a:extLst>
          </p:cNvPr>
          <p:cNvGrpSpPr/>
          <p:nvPr/>
        </p:nvGrpSpPr>
        <p:grpSpPr>
          <a:xfrm>
            <a:off x="731883" y="1770083"/>
            <a:ext cx="2983586" cy="2272383"/>
            <a:chOff x="720010" y="1419647"/>
            <a:chExt cx="4021500" cy="3062887"/>
          </a:xfrm>
        </p:grpSpPr>
        <p:sp>
          <p:nvSpPr>
            <p:cNvPr id="19" name="Google Shape;1110;p60">
              <a:extLst>
                <a:ext uri="{FF2B5EF4-FFF2-40B4-BE49-F238E27FC236}">
                  <a16:creationId xmlns:a16="http://schemas.microsoft.com/office/drawing/2014/main" id="{0B5159F3-72DF-43A7-97BE-581F44319BF6}"/>
                </a:ext>
              </a:extLst>
            </p:cNvPr>
            <p:cNvSpPr/>
            <p:nvPr/>
          </p:nvSpPr>
          <p:spPr>
            <a:xfrm>
              <a:off x="7200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11;p60">
              <a:extLst>
                <a:ext uri="{FF2B5EF4-FFF2-40B4-BE49-F238E27FC236}">
                  <a16:creationId xmlns:a16="http://schemas.microsoft.com/office/drawing/2014/main" id="{DEDD80F8-B16E-441E-ABA6-EC846CE789F3}"/>
                </a:ext>
              </a:extLst>
            </p:cNvPr>
            <p:cNvSpPr/>
            <p:nvPr/>
          </p:nvSpPr>
          <p:spPr>
            <a:xfrm>
              <a:off x="747353" y="1447364"/>
              <a:ext cx="3966900" cy="2488800"/>
            </a:xfrm>
            <a:prstGeom prst="roundRect">
              <a:avLst>
                <a:gd name="adj" fmla="val 3282"/>
              </a:avLst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12;p60">
              <a:extLst>
                <a:ext uri="{FF2B5EF4-FFF2-40B4-BE49-F238E27FC236}">
                  <a16:creationId xmlns:a16="http://schemas.microsoft.com/office/drawing/2014/main" id="{1A0B2EBC-B8D5-4CF8-B857-088D35F6BA97}"/>
                </a:ext>
              </a:extLst>
            </p:cNvPr>
            <p:cNvSpPr/>
            <p:nvPr/>
          </p:nvSpPr>
          <p:spPr>
            <a:xfrm>
              <a:off x="8581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13;p60">
              <a:extLst>
                <a:ext uri="{FF2B5EF4-FFF2-40B4-BE49-F238E27FC236}">
                  <a16:creationId xmlns:a16="http://schemas.microsoft.com/office/drawing/2014/main" id="{A8C3F530-DCD6-4C45-B0FE-40A484B3F418}"/>
                </a:ext>
              </a:extLst>
            </p:cNvPr>
            <p:cNvSpPr/>
            <p:nvPr/>
          </p:nvSpPr>
          <p:spPr>
            <a:xfrm>
              <a:off x="2042408" y="3963886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3" name="Google Shape;1114;p60">
              <a:extLst>
                <a:ext uri="{FF2B5EF4-FFF2-40B4-BE49-F238E27FC236}">
                  <a16:creationId xmlns:a16="http://schemas.microsoft.com/office/drawing/2014/main" id="{18F209F2-0B3B-489D-A381-C0644E1B1174}"/>
                </a:ext>
              </a:extLst>
            </p:cNvPr>
            <p:cNvCxnSpPr/>
            <p:nvPr/>
          </p:nvCxnSpPr>
          <p:spPr>
            <a:xfrm>
              <a:off x="20572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4" name="Google Shape;1115;p60">
            <a:extLst>
              <a:ext uri="{FF2B5EF4-FFF2-40B4-BE49-F238E27FC236}">
                <a16:creationId xmlns:a16="http://schemas.microsoft.com/office/drawing/2014/main" id="{E3CC0126-8A6F-4BD0-992F-9F66F960554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831" r="3831"/>
          <a:stretch/>
        </p:blipFill>
        <p:spPr>
          <a:xfrm>
            <a:off x="867015" y="1899686"/>
            <a:ext cx="2727450" cy="166149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69;p41">
            <a:extLst>
              <a:ext uri="{FF2B5EF4-FFF2-40B4-BE49-F238E27FC236}">
                <a16:creationId xmlns:a16="http://schemas.microsoft.com/office/drawing/2014/main" id="{C62FD9EE-E6DA-40A7-B68E-F8389F359270}"/>
              </a:ext>
            </a:extLst>
          </p:cNvPr>
          <p:cNvSpPr/>
          <p:nvPr/>
        </p:nvSpPr>
        <p:spPr>
          <a:xfrm>
            <a:off x="1630804" y="2485444"/>
            <a:ext cx="1319460" cy="382535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553;p40">
            <a:extLst>
              <a:ext uri="{FF2B5EF4-FFF2-40B4-BE49-F238E27FC236}">
                <a16:creationId xmlns:a16="http://schemas.microsoft.com/office/drawing/2014/main" id="{D3AE6078-6AC4-4151-AD3E-01CD3F09723E}"/>
              </a:ext>
            </a:extLst>
          </p:cNvPr>
          <p:cNvSpPr txBox="1">
            <a:spLocks/>
          </p:cNvSpPr>
          <p:nvPr/>
        </p:nvSpPr>
        <p:spPr>
          <a:xfrm>
            <a:off x="1672791" y="1868510"/>
            <a:ext cx="1741922" cy="937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200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Barlow Semi Condensed SemiBold"/>
              <a:buNone/>
              <a:defRPr sz="24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Barlow Semi Condensed"/>
              <a:buNone/>
              <a:defRPr sz="25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Barlow Semi Condensed"/>
              <a:buNone/>
              <a:defRPr sz="25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Barlow Semi Condensed"/>
              <a:buNone/>
              <a:defRPr sz="25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Barlow Semi Condensed"/>
              <a:buNone/>
              <a:defRPr sz="25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Barlow Semi Condensed"/>
              <a:buNone/>
              <a:defRPr sz="25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Barlow Semi Condensed"/>
              <a:buNone/>
              <a:defRPr sz="25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Barlow Semi Condensed"/>
              <a:buNone/>
              <a:defRPr sz="25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Font typeface="Barlow Semi Condensed"/>
              <a:buNone/>
              <a:defRPr sz="25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l"/>
            <a:r>
              <a:rPr lang="en-IN" dirty="0"/>
              <a:t>WATCH</a:t>
            </a:r>
          </a:p>
          <a:p>
            <a:pPr algn="l"/>
            <a:r>
              <a:rPr lang="en-IN" dirty="0"/>
              <a:t>CATALOGUE</a:t>
            </a:r>
          </a:p>
        </p:txBody>
      </p:sp>
      <p:sp>
        <p:nvSpPr>
          <p:cNvPr id="5" name="Google Shape;561;p40">
            <a:extLst>
              <a:ext uri="{FF2B5EF4-FFF2-40B4-BE49-F238E27FC236}">
                <a16:creationId xmlns:a16="http://schemas.microsoft.com/office/drawing/2014/main" id="{7EDF0C82-64EB-45E8-A865-13E7A3ABA4EC}"/>
              </a:ext>
            </a:extLst>
          </p:cNvPr>
          <p:cNvSpPr/>
          <p:nvPr/>
        </p:nvSpPr>
        <p:spPr>
          <a:xfrm>
            <a:off x="4246689" y="2639641"/>
            <a:ext cx="48150" cy="4815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61;p40">
            <a:extLst>
              <a:ext uri="{FF2B5EF4-FFF2-40B4-BE49-F238E27FC236}">
                <a16:creationId xmlns:a16="http://schemas.microsoft.com/office/drawing/2014/main" id="{1E209907-A434-4EF6-A3EC-2E8E6FC39C61}"/>
              </a:ext>
            </a:extLst>
          </p:cNvPr>
          <p:cNvSpPr/>
          <p:nvPr/>
        </p:nvSpPr>
        <p:spPr>
          <a:xfrm>
            <a:off x="4246561" y="2934515"/>
            <a:ext cx="48150" cy="4815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554;p40">
            <a:extLst>
              <a:ext uri="{FF2B5EF4-FFF2-40B4-BE49-F238E27FC236}">
                <a16:creationId xmlns:a16="http://schemas.microsoft.com/office/drawing/2014/main" id="{993AEC1F-D5D1-4EC2-B0C5-47A2E371F4F7}"/>
              </a:ext>
            </a:extLst>
          </p:cNvPr>
          <p:cNvSpPr txBox="1">
            <a:spLocks/>
          </p:cNvSpPr>
          <p:nvPr/>
        </p:nvSpPr>
        <p:spPr>
          <a:xfrm>
            <a:off x="4491059" y="3736568"/>
            <a:ext cx="3742200" cy="11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/>
            <a:r>
              <a:rPr lang="en-IN" sz="1800" dirty="0">
                <a:latin typeface="Roboto Condensed"/>
                <a:ea typeface="Roboto Condensed"/>
              </a:rPr>
              <a:t>Unity Hub</a:t>
            </a:r>
          </a:p>
          <a:p>
            <a:pPr marL="0" indent="0" algn="l"/>
            <a:r>
              <a:rPr lang="en-IN" sz="1800" dirty="0">
                <a:latin typeface="Roboto Condensed"/>
                <a:ea typeface="Roboto Condensed"/>
              </a:rPr>
              <a:t>Android (C#)</a:t>
            </a:r>
          </a:p>
          <a:p>
            <a:pPr marL="0" indent="0" algn="l"/>
            <a:r>
              <a:rPr lang="en-IN" sz="1800" dirty="0">
                <a:latin typeface="Roboto Condensed"/>
                <a:ea typeface="Roboto Condensed"/>
              </a:rPr>
              <a:t>Vuforia Package</a:t>
            </a:r>
          </a:p>
        </p:txBody>
      </p:sp>
      <p:sp>
        <p:nvSpPr>
          <p:cNvPr id="33" name="Google Shape;561;p40">
            <a:extLst>
              <a:ext uri="{FF2B5EF4-FFF2-40B4-BE49-F238E27FC236}">
                <a16:creationId xmlns:a16="http://schemas.microsoft.com/office/drawing/2014/main" id="{A1B1BA56-4270-4F20-BB71-039470784362}"/>
              </a:ext>
            </a:extLst>
          </p:cNvPr>
          <p:cNvSpPr/>
          <p:nvPr/>
        </p:nvSpPr>
        <p:spPr>
          <a:xfrm>
            <a:off x="4294711" y="4074364"/>
            <a:ext cx="48150" cy="4815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561;p40">
            <a:extLst>
              <a:ext uri="{FF2B5EF4-FFF2-40B4-BE49-F238E27FC236}">
                <a16:creationId xmlns:a16="http://schemas.microsoft.com/office/drawing/2014/main" id="{B079D2C0-DABB-4871-9529-9E921135B3C8}"/>
              </a:ext>
            </a:extLst>
          </p:cNvPr>
          <p:cNvSpPr/>
          <p:nvPr/>
        </p:nvSpPr>
        <p:spPr>
          <a:xfrm>
            <a:off x="4294839" y="4351717"/>
            <a:ext cx="48150" cy="4815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561;p40">
            <a:extLst>
              <a:ext uri="{FF2B5EF4-FFF2-40B4-BE49-F238E27FC236}">
                <a16:creationId xmlns:a16="http://schemas.microsoft.com/office/drawing/2014/main" id="{B7611887-6C7A-4492-BB12-BEDBB3BCA54F}"/>
              </a:ext>
            </a:extLst>
          </p:cNvPr>
          <p:cNvSpPr/>
          <p:nvPr/>
        </p:nvSpPr>
        <p:spPr>
          <a:xfrm>
            <a:off x="4294711" y="4646591"/>
            <a:ext cx="48150" cy="4815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9623586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8"/>
          <p:cNvSpPr txBox="1">
            <a:spLocks noGrp="1"/>
          </p:cNvSpPr>
          <p:nvPr>
            <p:ph type="ctrTitle"/>
          </p:nvPr>
        </p:nvSpPr>
        <p:spPr>
          <a:xfrm>
            <a:off x="-3307350" y="207050"/>
            <a:ext cx="66147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500" dirty="0">
                <a:solidFill>
                  <a:schemeClr val="dk1"/>
                </a:solidFill>
              </a:rPr>
              <a:t>GANTT CHART</a:t>
            </a:r>
            <a:endParaRPr sz="3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530" name="Google Shape;530;p38"/>
          <p:cNvCxnSpPr/>
          <p:nvPr/>
        </p:nvCxnSpPr>
        <p:spPr>
          <a:xfrm>
            <a:off x="725000" y="2836100"/>
            <a:ext cx="84426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531" name="Google Shape;531;p38"/>
          <p:cNvSpPr/>
          <p:nvPr/>
        </p:nvSpPr>
        <p:spPr>
          <a:xfrm>
            <a:off x="2709100" y="1858025"/>
            <a:ext cx="511800" cy="511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01</a:t>
            </a:r>
            <a:endParaRPr sz="2400" dirty="0">
              <a:solidFill>
                <a:srgbClr val="F3F3F3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532" name="Google Shape;532;p38"/>
          <p:cNvSpPr/>
          <p:nvPr/>
        </p:nvSpPr>
        <p:spPr>
          <a:xfrm>
            <a:off x="5923100" y="3302375"/>
            <a:ext cx="511800" cy="511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02</a:t>
            </a:r>
            <a:endParaRPr sz="2400">
              <a:solidFill>
                <a:srgbClr val="F3F3F3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533" name="Google Shape;533;p38"/>
          <p:cNvSpPr txBox="1"/>
          <p:nvPr/>
        </p:nvSpPr>
        <p:spPr>
          <a:xfrm>
            <a:off x="2063750" y="3052725"/>
            <a:ext cx="1799100" cy="1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286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Installing and Setting up Unity and Vuforia</a:t>
            </a:r>
            <a:endParaRPr dirty="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34" name="Google Shape;534;p38"/>
          <p:cNvSpPr txBox="1"/>
          <p:nvPr/>
        </p:nvSpPr>
        <p:spPr>
          <a:xfrm>
            <a:off x="4836200" y="1470959"/>
            <a:ext cx="2685600" cy="1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Understanding the basics of Unity and getting started with Vuforia Framework</a:t>
            </a:r>
            <a:endParaRPr dirty="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535" name="Google Shape;535;p38"/>
          <p:cNvCxnSpPr>
            <a:stCxn id="531" idx="2"/>
            <a:endCxn id="533" idx="0"/>
          </p:cNvCxnSpPr>
          <p:nvPr/>
        </p:nvCxnSpPr>
        <p:spPr>
          <a:xfrm flipH="1">
            <a:off x="2963200" y="2369825"/>
            <a:ext cx="1800" cy="6828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536" name="Google Shape;536;p38"/>
          <p:cNvCxnSpPr>
            <a:stCxn id="532" idx="0"/>
            <a:endCxn id="534" idx="2"/>
          </p:cNvCxnSpPr>
          <p:nvPr/>
        </p:nvCxnSpPr>
        <p:spPr>
          <a:xfrm rot="10800000">
            <a:off x="6179000" y="2566475"/>
            <a:ext cx="0" cy="7359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9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TIMELINE ALWAYS WORKS WELL</a:t>
            </a:r>
            <a:endParaRPr/>
          </a:p>
        </p:txBody>
      </p:sp>
      <p:cxnSp>
        <p:nvCxnSpPr>
          <p:cNvPr id="542" name="Google Shape;542;p39"/>
          <p:cNvCxnSpPr/>
          <p:nvPr/>
        </p:nvCxnSpPr>
        <p:spPr>
          <a:xfrm rot="10800000">
            <a:off x="0" y="2836100"/>
            <a:ext cx="84426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543" name="Google Shape;543;p39"/>
          <p:cNvSpPr/>
          <p:nvPr/>
        </p:nvSpPr>
        <p:spPr>
          <a:xfrm flipH="1">
            <a:off x="5923100" y="1858025"/>
            <a:ext cx="511800" cy="511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04</a:t>
            </a:r>
            <a:endParaRPr sz="2400">
              <a:solidFill>
                <a:srgbClr val="F3F3F3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544" name="Google Shape;544;p39"/>
          <p:cNvSpPr/>
          <p:nvPr/>
        </p:nvSpPr>
        <p:spPr>
          <a:xfrm flipH="1">
            <a:off x="2709100" y="3302375"/>
            <a:ext cx="511800" cy="511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03</a:t>
            </a:r>
            <a:endParaRPr sz="2400">
              <a:solidFill>
                <a:srgbClr val="F3F3F3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545" name="Google Shape;545;p39"/>
          <p:cNvSpPr txBox="1"/>
          <p:nvPr/>
        </p:nvSpPr>
        <p:spPr>
          <a:xfrm flipH="1">
            <a:off x="4836200" y="3052732"/>
            <a:ext cx="2685600" cy="1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286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Testing the project, improving its features and developing it as a furnished product</a:t>
            </a:r>
            <a:endParaRPr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46" name="Google Shape;546;p39"/>
          <p:cNvSpPr txBox="1"/>
          <p:nvPr/>
        </p:nvSpPr>
        <p:spPr>
          <a:xfrm flipH="1">
            <a:off x="1622200" y="1470959"/>
            <a:ext cx="2685600" cy="1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Creating an App having proper functionalities </a:t>
            </a:r>
            <a:endParaRPr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547" name="Google Shape;547;p39"/>
          <p:cNvCxnSpPr>
            <a:stCxn id="543" idx="2"/>
            <a:endCxn id="545" idx="0"/>
          </p:cNvCxnSpPr>
          <p:nvPr/>
        </p:nvCxnSpPr>
        <p:spPr>
          <a:xfrm>
            <a:off x="6179000" y="2369825"/>
            <a:ext cx="0" cy="6828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548" name="Google Shape;548;p39"/>
          <p:cNvCxnSpPr>
            <a:stCxn id="544" idx="0"/>
            <a:endCxn id="546" idx="2"/>
          </p:cNvCxnSpPr>
          <p:nvPr/>
        </p:nvCxnSpPr>
        <p:spPr>
          <a:xfrm rot="10800000">
            <a:off x="2965000" y="2566475"/>
            <a:ext cx="0" cy="7359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1"/>
          <p:cNvSpPr/>
          <p:nvPr/>
        </p:nvSpPr>
        <p:spPr>
          <a:xfrm>
            <a:off x="983377" y="1914144"/>
            <a:ext cx="7908765" cy="109728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500" dirty="0">
                <a:solidFill>
                  <a:srgbClr val="434343"/>
                </a:solidFill>
                <a:latin typeface="Barlow Semi Condensed SemiBold"/>
                <a:sym typeface="Barlow Semi Condensed SemiBold"/>
              </a:rPr>
              <a:t>POSSIBLE APPROACH</a:t>
            </a:r>
            <a:endParaRPr sz="3500" dirty="0">
              <a:solidFill>
                <a:srgbClr val="434343"/>
              </a:solidFill>
              <a:latin typeface="Barlow Semi Condensed SemiBold"/>
              <a:sym typeface="Barlow Semi Condense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750101540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Annual Report General by Slidesgo">
  <a:themeElements>
    <a:clrScheme name="Simple Light">
      <a:dk1>
        <a:srgbClr val="434343"/>
      </a:dk1>
      <a:lt1>
        <a:srgbClr val="666666"/>
      </a:lt1>
      <a:dk2>
        <a:srgbClr val="999999"/>
      </a:dk2>
      <a:lt2>
        <a:srgbClr val="CCCCCC"/>
      </a:lt2>
      <a:accent1>
        <a:srgbClr val="F3F3F3"/>
      </a:accent1>
      <a:accent2>
        <a:srgbClr val="434343"/>
      </a:accent2>
      <a:accent3>
        <a:srgbClr val="666666"/>
      </a:accent3>
      <a:accent4>
        <a:srgbClr val="999999"/>
      </a:accent4>
      <a:accent5>
        <a:srgbClr val="F3F3F3"/>
      </a:accent5>
      <a:accent6>
        <a:srgbClr val="43434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516</Words>
  <Application>Microsoft Office PowerPoint</Application>
  <PresentationFormat>On-screen Show (16:9)</PresentationFormat>
  <Paragraphs>147</Paragraphs>
  <Slides>25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Fira Sans Extra Condensed Medium</vt:lpstr>
      <vt:lpstr>Roboto Condensed</vt:lpstr>
      <vt:lpstr>Arial</vt:lpstr>
      <vt:lpstr>Barlow Semi Condensed SemiBold</vt:lpstr>
      <vt:lpstr>Roboto Slab Regular</vt:lpstr>
      <vt:lpstr>Calibri</vt:lpstr>
      <vt:lpstr>Roboto</vt:lpstr>
      <vt:lpstr>Barlow Semi Condensed</vt:lpstr>
      <vt:lpstr>Bahiana</vt:lpstr>
      <vt:lpstr>Wingdings</vt:lpstr>
      <vt:lpstr>Roboto Condensed Light</vt:lpstr>
      <vt:lpstr>Annual Report General by Slidesgo</vt:lpstr>
      <vt:lpstr>WATCH CATALOGUE</vt:lpstr>
      <vt:lpstr>INTRODUCTION AND MOTIVATION</vt:lpstr>
      <vt:lpstr>A Watch Catalogue App which works on principles of Augmented Reality</vt:lpstr>
      <vt:lpstr>MOTIVATION</vt:lpstr>
      <vt:lpstr>PowerPoint Presentation</vt:lpstr>
      <vt:lpstr>HARDWARE    SOFTWARE</vt:lpstr>
      <vt:lpstr>GANTT CHART </vt:lpstr>
      <vt:lpstr>A TIMELINE ALWAYS WORKS WELL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LIMITATIONS AND </vt:lpstr>
      <vt:lpstr>Virtual Watch Catalogue</vt:lpstr>
      <vt:lpstr>PowerPoint Presentation</vt:lpstr>
      <vt:lpstr>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 WATCH TRY ON</dc:title>
  <cp:lastModifiedBy>Rudra Barad</cp:lastModifiedBy>
  <cp:revision>45</cp:revision>
  <dcterms:modified xsi:type="dcterms:W3CDTF">2020-10-27T03:58:22Z</dcterms:modified>
</cp:coreProperties>
</file>